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</p:sldMasterIdLst>
  <p:notesMasterIdLst>
    <p:notesMasterId r:id="rId5"/>
  </p:notesMasterIdLst>
  <p:handoutMasterIdLst>
    <p:handoutMasterId r:id="rId25"/>
  </p:handoutMasterIdLst>
  <p:sldIdLst>
    <p:sldId id="256" r:id="rId4"/>
    <p:sldId id="277" r:id="rId6"/>
    <p:sldId id="258" r:id="rId7"/>
    <p:sldId id="278" r:id="rId8"/>
    <p:sldId id="279" r:id="rId9"/>
    <p:sldId id="280" r:id="rId10"/>
    <p:sldId id="284" r:id="rId11"/>
    <p:sldId id="285" r:id="rId12"/>
    <p:sldId id="283" r:id="rId13"/>
    <p:sldId id="286" r:id="rId14"/>
    <p:sldId id="287" r:id="rId15"/>
    <p:sldId id="288" r:id="rId16"/>
    <p:sldId id="289" r:id="rId17"/>
    <p:sldId id="291" r:id="rId18"/>
    <p:sldId id="290" r:id="rId19"/>
    <p:sldId id="259" r:id="rId20"/>
    <p:sldId id="292" r:id="rId21"/>
    <p:sldId id="293" r:id="rId22"/>
    <p:sldId id="294" r:id="rId23"/>
    <p:sldId id="27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1344" userDrawn="1">
          <p15:clr>
            <a:srgbClr val="A4A3A4"/>
          </p15:clr>
        </p15:guide>
        <p15:guide id="4" orient="horz" pos="28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48"/>
    <a:srgbClr val="8883D5"/>
    <a:srgbClr val="057FF3"/>
    <a:srgbClr val="3F4D6C"/>
    <a:srgbClr val="E55272"/>
    <a:srgbClr val="FFD879"/>
    <a:srgbClr val="87D2FF"/>
    <a:srgbClr val="20B573"/>
    <a:srgbClr val="487CE2"/>
    <a:srgbClr val="8DE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9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84" y="208"/>
      </p:cViewPr>
      <p:guideLst>
        <p:guide orient="horz" pos="2160"/>
        <p:guide pos="3863"/>
        <p:guide orient="horz" pos="1344"/>
        <p:guide orient="horz" pos="28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C63C8-1F49-46C1-B516-BF0D99AFF0A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52050-A8AC-41F4-B773-D1FC9AF48D6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052050-A8AC-41F4-B773-D1FC9AF48D6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052050-A8AC-41F4-B773-D1FC9AF48D6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52050-A8AC-41F4-B773-D1FC9AF48D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439236" y="1692323"/>
            <a:ext cx="5486400" cy="1023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 r="1086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54344" y="-423589"/>
            <a:ext cx="2167213" cy="316005"/>
            <a:chOff x="5950324" y="554721"/>
            <a:chExt cx="2167213" cy="316005"/>
          </a:xfrm>
        </p:grpSpPr>
        <p:sp>
          <p:nvSpPr>
            <p:cNvPr id="17" name="椭圆 16"/>
            <p:cNvSpPr/>
            <p:nvPr userDrawn="1"/>
          </p:nvSpPr>
          <p:spPr>
            <a:xfrm>
              <a:off x="5950324" y="554721"/>
              <a:ext cx="316005" cy="316005"/>
            </a:xfrm>
            <a:prstGeom prst="ellipse">
              <a:avLst/>
            </a:prstGeom>
            <a:solidFill>
              <a:srgbClr val="057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 userDrawn="1"/>
          </p:nvSpPr>
          <p:spPr>
            <a:xfrm>
              <a:off x="6413126" y="554721"/>
              <a:ext cx="316005" cy="316005"/>
            </a:xfrm>
            <a:prstGeom prst="ellipse">
              <a:avLst/>
            </a:prstGeom>
            <a:solidFill>
              <a:srgbClr val="3F4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 userDrawn="1"/>
          </p:nvSpPr>
          <p:spPr>
            <a:xfrm>
              <a:off x="6875928" y="554721"/>
              <a:ext cx="316005" cy="316005"/>
            </a:xfrm>
            <a:prstGeom prst="ellipse">
              <a:avLst/>
            </a:prstGeom>
            <a:solidFill>
              <a:srgbClr val="E55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 userDrawn="1"/>
          </p:nvSpPr>
          <p:spPr>
            <a:xfrm>
              <a:off x="7338730" y="554721"/>
              <a:ext cx="316005" cy="316005"/>
            </a:xfrm>
            <a:prstGeom prst="ellipse">
              <a:avLst/>
            </a:prstGeom>
            <a:solidFill>
              <a:srgbClr val="FFC7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7801532" y="554721"/>
              <a:ext cx="316005" cy="316005"/>
            </a:xfrm>
            <a:prstGeom prst="ellipse">
              <a:avLst/>
            </a:prstGeom>
            <a:solidFill>
              <a:srgbClr val="888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10901630" y="5266259"/>
            <a:ext cx="1290370" cy="1591739"/>
          </a:xfrm>
          <a:prstGeom prst="rect">
            <a:avLst/>
          </a:prstGeom>
        </p:spPr>
      </p:pic>
      <p:pic>
        <p:nvPicPr>
          <p:cNvPr id="4" name="图片 3" descr="背景图案&#10;&#10;描述已自动生成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283"/>
            <a:ext cx="862279" cy="1063667"/>
          </a:xfrm>
          <a:prstGeom prst="rect">
            <a:avLst/>
          </a:prstGeom>
        </p:spPr>
      </p:pic>
    </p:spTree>
  </p:cSld>
  <p:clrMapOvr>
    <a:masterClrMapping/>
  </p:clrMapOvr>
  <p:transition/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/>
            </a:fld>
            <a:endParaRPr lang="zh-CN" altLang="en-US"/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54344" y="-423589"/>
            <a:ext cx="2167213" cy="316005"/>
            <a:chOff x="5950324" y="554721"/>
            <a:chExt cx="2167213" cy="316005"/>
          </a:xfrm>
        </p:grpSpPr>
        <p:sp>
          <p:nvSpPr>
            <p:cNvPr id="18" name="椭圆 17"/>
            <p:cNvSpPr/>
            <p:nvPr userDrawn="1"/>
          </p:nvSpPr>
          <p:spPr>
            <a:xfrm>
              <a:off x="5950324" y="554721"/>
              <a:ext cx="316005" cy="316005"/>
            </a:xfrm>
            <a:prstGeom prst="ellipse">
              <a:avLst/>
            </a:prstGeom>
            <a:solidFill>
              <a:srgbClr val="057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 userDrawn="1"/>
          </p:nvSpPr>
          <p:spPr>
            <a:xfrm>
              <a:off x="6413126" y="554721"/>
              <a:ext cx="316005" cy="316005"/>
            </a:xfrm>
            <a:prstGeom prst="ellipse">
              <a:avLst/>
            </a:prstGeom>
            <a:solidFill>
              <a:srgbClr val="3F4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 userDrawn="1"/>
          </p:nvSpPr>
          <p:spPr>
            <a:xfrm>
              <a:off x="6875928" y="554721"/>
              <a:ext cx="316005" cy="316005"/>
            </a:xfrm>
            <a:prstGeom prst="ellipse">
              <a:avLst/>
            </a:prstGeom>
            <a:solidFill>
              <a:srgbClr val="E55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7338730" y="554721"/>
              <a:ext cx="316005" cy="316005"/>
            </a:xfrm>
            <a:prstGeom prst="ellipse">
              <a:avLst/>
            </a:prstGeom>
            <a:solidFill>
              <a:srgbClr val="FFC7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 userDrawn="1"/>
          </p:nvSpPr>
          <p:spPr>
            <a:xfrm>
              <a:off x="7801532" y="554721"/>
              <a:ext cx="316005" cy="316005"/>
            </a:xfrm>
            <a:prstGeom prst="ellipse">
              <a:avLst/>
            </a:prstGeom>
            <a:solidFill>
              <a:srgbClr val="888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/>
            </a:fld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54344" y="-423589"/>
            <a:ext cx="2167213" cy="316005"/>
            <a:chOff x="5950324" y="554721"/>
            <a:chExt cx="2167213" cy="316005"/>
          </a:xfrm>
        </p:grpSpPr>
        <p:sp>
          <p:nvSpPr>
            <p:cNvPr id="15" name="椭圆 14"/>
            <p:cNvSpPr/>
            <p:nvPr userDrawn="1"/>
          </p:nvSpPr>
          <p:spPr>
            <a:xfrm>
              <a:off x="5950324" y="554721"/>
              <a:ext cx="316005" cy="316005"/>
            </a:xfrm>
            <a:prstGeom prst="ellipse">
              <a:avLst/>
            </a:prstGeom>
            <a:solidFill>
              <a:srgbClr val="057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 userDrawn="1"/>
          </p:nvSpPr>
          <p:spPr>
            <a:xfrm>
              <a:off x="6413126" y="554721"/>
              <a:ext cx="316005" cy="316005"/>
            </a:xfrm>
            <a:prstGeom prst="ellipse">
              <a:avLst/>
            </a:prstGeom>
            <a:solidFill>
              <a:srgbClr val="3F4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 userDrawn="1"/>
          </p:nvSpPr>
          <p:spPr>
            <a:xfrm>
              <a:off x="6875928" y="554721"/>
              <a:ext cx="316005" cy="316005"/>
            </a:xfrm>
            <a:prstGeom prst="ellipse">
              <a:avLst/>
            </a:prstGeom>
            <a:solidFill>
              <a:srgbClr val="E55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 userDrawn="1"/>
          </p:nvSpPr>
          <p:spPr>
            <a:xfrm>
              <a:off x="7338730" y="554721"/>
              <a:ext cx="316005" cy="316005"/>
            </a:xfrm>
            <a:prstGeom prst="ellipse">
              <a:avLst/>
            </a:prstGeom>
            <a:solidFill>
              <a:srgbClr val="FFC7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7801532" y="554721"/>
              <a:ext cx="316005" cy="316005"/>
            </a:xfrm>
            <a:prstGeom prst="ellipse">
              <a:avLst/>
            </a:prstGeom>
            <a:solidFill>
              <a:srgbClr val="888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/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54344" y="-423589"/>
            <a:ext cx="2167213" cy="316005"/>
            <a:chOff x="5950324" y="554721"/>
            <a:chExt cx="2167213" cy="316005"/>
          </a:xfrm>
        </p:grpSpPr>
        <p:sp>
          <p:nvSpPr>
            <p:cNvPr id="21" name="椭圆 20"/>
            <p:cNvSpPr/>
            <p:nvPr userDrawn="1"/>
          </p:nvSpPr>
          <p:spPr>
            <a:xfrm>
              <a:off x="5950324" y="554721"/>
              <a:ext cx="316005" cy="316005"/>
            </a:xfrm>
            <a:prstGeom prst="ellipse">
              <a:avLst/>
            </a:prstGeom>
            <a:solidFill>
              <a:srgbClr val="057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413126" y="554721"/>
              <a:ext cx="316005" cy="316005"/>
            </a:xfrm>
            <a:prstGeom prst="ellipse">
              <a:avLst/>
            </a:prstGeom>
            <a:solidFill>
              <a:srgbClr val="3F4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 userDrawn="1"/>
          </p:nvSpPr>
          <p:spPr>
            <a:xfrm>
              <a:off x="6875928" y="554721"/>
              <a:ext cx="316005" cy="316005"/>
            </a:xfrm>
            <a:prstGeom prst="ellipse">
              <a:avLst/>
            </a:prstGeom>
            <a:solidFill>
              <a:srgbClr val="E55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7338730" y="554721"/>
              <a:ext cx="316005" cy="316005"/>
            </a:xfrm>
            <a:prstGeom prst="ellipse">
              <a:avLst/>
            </a:prstGeom>
            <a:solidFill>
              <a:srgbClr val="FFC7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7801532" y="554721"/>
              <a:ext cx="316005" cy="316005"/>
            </a:xfrm>
            <a:prstGeom prst="ellipse">
              <a:avLst/>
            </a:prstGeom>
            <a:solidFill>
              <a:srgbClr val="888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 t="1290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54344" y="-423589"/>
            <a:ext cx="2167213" cy="316005"/>
            <a:chOff x="5950324" y="554721"/>
            <a:chExt cx="2167213" cy="316005"/>
          </a:xfrm>
        </p:grpSpPr>
        <p:sp>
          <p:nvSpPr>
            <p:cNvPr id="8" name="椭圆 7"/>
            <p:cNvSpPr/>
            <p:nvPr userDrawn="1"/>
          </p:nvSpPr>
          <p:spPr>
            <a:xfrm>
              <a:off x="5950324" y="554721"/>
              <a:ext cx="316005" cy="316005"/>
            </a:xfrm>
            <a:prstGeom prst="ellipse">
              <a:avLst/>
            </a:prstGeom>
            <a:solidFill>
              <a:srgbClr val="057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 userDrawn="1"/>
          </p:nvSpPr>
          <p:spPr>
            <a:xfrm>
              <a:off x="6413126" y="554721"/>
              <a:ext cx="316005" cy="316005"/>
            </a:xfrm>
            <a:prstGeom prst="ellipse">
              <a:avLst/>
            </a:prstGeom>
            <a:solidFill>
              <a:srgbClr val="3F4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 userDrawn="1"/>
          </p:nvSpPr>
          <p:spPr>
            <a:xfrm>
              <a:off x="6875928" y="554721"/>
              <a:ext cx="316005" cy="316005"/>
            </a:xfrm>
            <a:prstGeom prst="ellipse">
              <a:avLst/>
            </a:prstGeom>
            <a:solidFill>
              <a:srgbClr val="E55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 userDrawn="1"/>
          </p:nvSpPr>
          <p:spPr>
            <a:xfrm>
              <a:off x="7338730" y="554721"/>
              <a:ext cx="316005" cy="316005"/>
            </a:xfrm>
            <a:prstGeom prst="ellipse">
              <a:avLst/>
            </a:prstGeom>
            <a:solidFill>
              <a:srgbClr val="FFC7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 userDrawn="1"/>
          </p:nvSpPr>
          <p:spPr>
            <a:xfrm>
              <a:off x="7801532" y="554721"/>
              <a:ext cx="316005" cy="316005"/>
            </a:xfrm>
            <a:prstGeom prst="ellipse">
              <a:avLst/>
            </a:prstGeom>
            <a:solidFill>
              <a:srgbClr val="888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 t="1290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54344" y="-423589"/>
            <a:ext cx="2167213" cy="316005"/>
            <a:chOff x="5950324" y="554721"/>
            <a:chExt cx="2167213" cy="316005"/>
          </a:xfrm>
        </p:grpSpPr>
        <p:sp>
          <p:nvSpPr>
            <p:cNvPr id="8" name="椭圆 7"/>
            <p:cNvSpPr/>
            <p:nvPr userDrawn="1"/>
          </p:nvSpPr>
          <p:spPr>
            <a:xfrm>
              <a:off x="5950324" y="554721"/>
              <a:ext cx="316005" cy="316005"/>
            </a:xfrm>
            <a:prstGeom prst="ellipse">
              <a:avLst/>
            </a:prstGeom>
            <a:solidFill>
              <a:srgbClr val="057F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 userDrawn="1"/>
          </p:nvSpPr>
          <p:spPr>
            <a:xfrm>
              <a:off x="6413126" y="554721"/>
              <a:ext cx="316005" cy="316005"/>
            </a:xfrm>
            <a:prstGeom prst="ellipse">
              <a:avLst/>
            </a:prstGeom>
            <a:solidFill>
              <a:srgbClr val="3F4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 userDrawn="1"/>
          </p:nvSpPr>
          <p:spPr>
            <a:xfrm>
              <a:off x="6875928" y="554721"/>
              <a:ext cx="316005" cy="316005"/>
            </a:xfrm>
            <a:prstGeom prst="ellipse">
              <a:avLst/>
            </a:prstGeom>
            <a:solidFill>
              <a:srgbClr val="E55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 userDrawn="1"/>
          </p:nvSpPr>
          <p:spPr>
            <a:xfrm>
              <a:off x="7338730" y="554721"/>
              <a:ext cx="316005" cy="316005"/>
            </a:xfrm>
            <a:prstGeom prst="ellipse">
              <a:avLst/>
            </a:prstGeom>
            <a:solidFill>
              <a:srgbClr val="FFC7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 userDrawn="1"/>
          </p:nvSpPr>
          <p:spPr>
            <a:xfrm>
              <a:off x="7801532" y="554721"/>
              <a:ext cx="316005" cy="316005"/>
            </a:xfrm>
            <a:prstGeom prst="ellipse">
              <a:avLst/>
            </a:prstGeom>
            <a:solidFill>
              <a:srgbClr val="888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38BC5-6867-479C-BF5B-03208C4C5277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55C41-0F9D-4697-9AE9-E9B3A6ABBF37}" type="slidenum">
              <a:rPr lang="zh-CN" altLang="en-US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7124" y="643112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4" Type="http://schemas.openxmlformats.org/officeDocument/2006/relationships/theme" Target="../theme/theme2.xml"/><Relationship Id="rId33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46.xml"/><Relationship Id="rId3" Type="http://schemas.openxmlformats.org/officeDocument/2006/relationships/slideLayout" Target="../slideLayouts/slideLayout19.xml"/><Relationship Id="rId29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38BC5-6867-479C-BF5B-03208C4C527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5C41-0F9D-4697-9AE9-E9B3A6ABBF3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075919" y="2165486"/>
            <a:ext cx="6174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pc="200" dirty="0">
                <a:solidFill>
                  <a:schemeClr val="bg1"/>
                </a:solidFill>
              </a:rPr>
              <a:t>国家卓越工程学院</a:t>
            </a:r>
            <a:endParaRPr lang="en-US" altLang="zh-CN" sz="4000" b="1" spc="200" dirty="0">
              <a:solidFill>
                <a:schemeClr val="bg1"/>
              </a:solidFill>
            </a:endParaRPr>
          </a:p>
          <a:p>
            <a:pPr algn="ctr"/>
            <a:r>
              <a:rPr lang="zh-CN" altLang="en-US" sz="4000" b="1" spc="200" dirty="0">
                <a:solidFill>
                  <a:schemeClr val="bg1"/>
                </a:solidFill>
              </a:rPr>
              <a:t>保研介绍</a:t>
            </a:r>
            <a:endParaRPr lang="zh-CN" altLang="en-US" sz="4000" b="1" spc="200" dirty="0">
              <a:solidFill>
                <a:schemeClr val="bg1"/>
              </a:solidFill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3971793" y="5002198"/>
            <a:ext cx="2021267" cy="543403"/>
          </a:xfrm>
          <a:prstGeom prst="roundRect">
            <a:avLst>
              <a:gd name="adj" fmla="val 7623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/>
          <p:cNvSpPr/>
          <p:nvPr/>
        </p:nvSpPr>
        <p:spPr>
          <a:xfrm>
            <a:off x="6442646" y="5000731"/>
            <a:ext cx="2021267" cy="543403"/>
          </a:xfrm>
          <a:prstGeom prst="roundRect">
            <a:avLst>
              <a:gd name="adj" fmla="val 7623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3" name="组合 232"/>
          <p:cNvGrpSpPr/>
          <p:nvPr/>
        </p:nvGrpSpPr>
        <p:grpSpPr>
          <a:xfrm>
            <a:off x="4234001" y="5087767"/>
            <a:ext cx="1361909" cy="369332"/>
            <a:chOff x="8603573" y="4743299"/>
            <a:chExt cx="1361909" cy="369332"/>
          </a:xfrm>
        </p:grpSpPr>
        <p:sp>
          <p:nvSpPr>
            <p:cNvPr id="72" name="文本框 71"/>
            <p:cNvSpPr txBox="1"/>
            <p:nvPr/>
          </p:nvSpPr>
          <p:spPr>
            <a:xfrm>
              <a:off x="8603573" y="4792394"/>
              <a:ext cx="970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rgbClr val="057FF3"/>
                </a:solidFill>
                <a:latin typeface="+mn-ea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8738514" y="4743299"/>
              <a:ext cx="12269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057FF3"/>
                  </a:solidFill>
                  <a:latin typeface="+mn-ea"/>
                </a:rPr>
                <a:t>王飞阳</a:t>
              </a:r>
              <a:endParaRPr lang="zh-CN" altLang="en-US" dirty="0">
                <a:solidFill>
                  <a:srgbClr val="057FF3"/>
                </a:solidFill>
                <a:latin typeface="+mn-ea"/>
              </a:endParaRPr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6390209" y="5111648"/>
            <a:ext cx="2021266" cy="306705"/>
            <a:chOff x="8475854" y="5160476"/>
            <a:chExt cx="1759068" cy="306705"/>
          </a:xfrm>
        </p:grpSpPr>
        <p:sp>
          <p:nvSpPr>
            <p:cNvPr id="78" name="文本框 77"/>
            <p:cNvSpPr txBox="1"/>
            <p:nvPr/>
          </p:nvSpPr>
          <p:spPr>
            <a:xfrm>
              <a:off x="8475854" y="5163404"/>
              <a:ext cx="9709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rgbClr val="057FF3"/>
                </a:solidFill>
                <a:latin typeface="+mn-ea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8662362" y="5160476"/>
              <a:ext cx="157256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057FF3"/>
                  </a:solidFill>
                  <a:latin typeface="+mn-ea"/>
                </a:rPr>
                <a:t>2026</a:t>
              </a:r>
              <a:r>
                <a:rPr lang="zh-CN" altLang="en-US" sz="1400" dirty="0">
                  <a:solidFill>
                    <a:srgbClr val="057FF3"/>
                  </a:solidFill>
                  <a:latin typeface="+mn-ea"/>
                </a:rPr>
                <a:t>年</a:t>
              </a:r>
              <a:r>
                <a:rPr lang="en-US" altLang="zh-CN" sz="1400" dirty="0">
                  <a:solidFill>
                    <a:srgbClr val="057FF3"/>
                  </a:solidFill>
                  <a:latin typeface="+mn-ea"/>
                </a:rPr>
                <a:t>5</a:t>
              </a:r>
              <a:r>
                <a:rPr lang="zh-CN" altLang="en-US" sz="1400" dirty="0">
                  <a:solidFill>
                    <a:srgbClr val="057FF3"/>
                  </a:solidFill>
                  <a:latin typeface="+mn-ea"/>
                </a:rPr>
                <a:t>月</a:t>
              </a:r>
              <a:r>
                <a:rPr lang="en-US" altLang="zh-CN" sz="1400" dirty="0">
                  <a:solidFill>
                    <a:srgbClr val="057FF3"/>
                  </a:solidFill>
                  <a:latin typeface="+mn-ea"/>
                </a:rPr>
                <a:t>10</a:t>
              </a:r>
              <a:r>
                <a:rPr lang="zh-CN" altLang="en-US" sz="1400" dirty="0">
                  <a:solidFill>
                    <a:srgbClr val="057FF3"/>
                  </a:solidFill>
                  <a:latin typeface="+mn-ea"/>
                </a:rPr>
                <a:t>日</a:t>
              </a:r>
              <a:endParaRPr lang="zh-CN" altLang="en-US" sz="1400" dirty="0">
                <a:solidFill>
                  <a:srgbClr val="057FF3"/>
                </a:solidFill>
                <a:latin typeface="+mn-ea"/>
              </a:endParaRPr>
            </a:p>
          </p:txBody>
        </p:sp>
      </p:grpSp>
      <p:sp>
        <p:nvSpPr>
          <p:cNvPr id="22" name="upload_219431"/>
          <p:cNvSpPr>
            <a:spLocks noChangeAspect="1"/>
          </p:cNvSpPr>
          <p:nvPr/>
        </p:nvSpPr>
        <p:spPr bwMode="auto">
          <a:xfrm rot="5400000">
            <a:off x="5539365" y="5176764"/>
            <a:ext cx="191631" cy="191341"/>
          </a:xfrm>
          <a:custGeom>
            <a:avLst/>
            <a:gdLst>
              <a:gd name="connsiteX0" fmla="*/ 303343 w 606792"/>
              <a:gd name="connsiteY0" fmla="*/ 121231 h 605875"/>
              <a:gd name="connsiteX1" fmla="*/ 443292 w 606792"/>
              <a:gd name="connsiteY1" fmla="*/ 260848 h 605875"/>
              <a:gd name="connsiteX2" fmla="*/ 403185 w 606792"/>
              <a:gd name="connsiteY2" fmla="*/ 300571 h 605875"/>
              <a:gd name="connsiteX3" fmla="*/ 347077 w 606792"/>
              <a:gd name="connsiteY3" fmla="*/ 244447 h 605875"/>
              <a:gd name="connsiteX4" fmla="*/ 333743 w 606792"/>
              <a:gd name="connsiteY4" fmla="*/ 214202 h 605875"/>
              <a:gd name="connsiteX5" fmla="*/ 333743 w 606792"/>
              <a:gd name="connsiteY5" fmla="*/ 451689 h 605875"/>
              <a:gd name="connsiteX6" fmla="*/ 273049 w 606792"/>
              <a:gd name="connsiteY6" fmla="*/ 451689 h 605875"/>
              <a:gd name="connsiteX7" fmla="*/ 273049 w 606792"/>
              <a:gd name="connsiteY7" fmla="*/ 214841 h 605875"/>
              <a:gd name="connsiteX8" fmla="*/ 259075 w 606792"/>
              <a:gd name="connsiteY8" fmla="*/ 245086 h 605875"/>
              <a:gd name="connsiteX9" fmla="*/ 203607 w 606792"/>
              <a:gd name="connsiteY9" fmla="*/ 300571 h 605875"/>
              <a:gd name="connsiteX10" fmla="*/ 163500 w 606792"/>
              <a:gd name="connsiteY10" fmla="*/ 260848 h 605875"/>
              <a:gd name="connsiteX11" fmla="*/ 303343 w 606792"/>
              <a:gd name="connsiteY11" fmla="*/ 54847 h 605875"/>
              <a:gd name="connsiteX12" fmla="*/ 54930 w 606792"/>
              <a:gd name="connsiteY12" fmla="*/ 302884 h 605875"/>
              <a:gd name="connsiteX13" fmla="*/ 303343 w 606792"/>
              <a:gd name="connsiteY13" fmla="*/ 551028 h 605875"/>
              <a:gd name="connsiteX14" fmla="*/ 551862 w 606792"/>
              <a:gd name="connsiteY14" fmla="*/ 302884 h 605875"/>
              <a:gd name="connsiteX15" fmla="*/ 303343 w 606792"/>
              <a:gd name="connsiteY15" fmla="*/ 54847 h 605875"/>
              <a:gd name="connsiteX16" fmla="*/ 303343 w 606792"/>
              <a:gd name="connsiteY16" fmla="*/ 0 h 605875"/>
              <a:gd name="connsiteX17" fmla="*/ 606792 w 606792"/>
              <a:gd name="connsiteY17" fmla="*/ 302884 h 605875"/>
              <a:gd name="connsiteX18" fmla="*/ 303343 w 606792"/>
              <a:gd name="connsiteY18" fmla="*/ 605875 h 605875"/>
              <a:gd name="connsiteX19" fmla="*/ 0 w 606792"/>
              <a:gd name="connsiteY19" fmla="*/ 302884 h 605875"/>
              <a:gd name="connsiteX20" fmla="*/ 303343 w 606792"/>
              <a:gd name="connsiteY20" fmla="*/ 0 h 60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6792" h="605875">
                <a:moveTo>
                  <a:pt x="303343" y="121231"/>
                </a:moveTo>
                <a:lnTo>
                  <a:pt x="443292" y="260848"/>
                </a:lnTo>
                <a:lnTo>
                  <a:pt x="403185" y="300571"/>
                </a:lnTo>
                <a:lnTo>
                  <a:pt x="347077" y="244447"/>
                </a:lnTo>
                <a:lnTo>
                  <a:pt x="333743" y="214202"/>
                </a:lnTo>
                <a:lnTo>
                  <a:pt x="333743" y="451689"/>
                </a:lnTo>
                <a:lnTo>
                  <a:pt x="273049" y="451689"/>
                </a:lnTo>
                <a:lnTo>
                  <a:pt x="273049" y="214841"/>
                </a:lnTo>
                <a:lnTo>
                  <a:pt x="259075" y="245086"/>
                </a:lnTo>
                <a:lnTo>
                  <a:pt x="203607" y="300571"/>
                </a:lnTo>
                <a:lnTo>
                  <a:pt x="163500" y="260848"/>
                </a:lnTo>
                <a:close/>
                <a:moveTo>
                  <a:pt x="303343" y="54847"/>
                </a:moveTo>
                <a:cubicBezTo>
                  <a:pt x="166177" y="54847"/>
                  <a:pt x="54930" y="165926"/>
                  <a:pt x="54930" y="302884"/>
                </a:cubicBezTo>
                <a:cubicBezTo>
                  <a:pt x="54930" y="439949"/>
                  <a:pt x="166177" y="551028"/>
                  <a:pt x="303343" y="551028"/>
                </a:cubicBezTo>
                <a:cubicBezTo>
                  <a:pt x="440615" y="551028"/>
                  <a:pt x="551862" y="439949"/>
                  <a:pt x="551862" y="302884"/>
                </a:cubicBezTo>
                <a:cubicBezTo>
                  <a:pt x="551649" y="165926"/>
                  <a:pt x="440508" y="54954"/>
                  <a:pt x="303343" y="54847"/>
                </a:cubicBezTo>
                <a:close/>
                <a:moveTo>
                  <a:pt x="303343" y="0"/>
                </a:moveTo>
                <a:cubicBezTo>
                  <a:pt x="470906" y="0"/>
                  <a:pt x="606792" y="135680"/>
                  <a:pt x="606792" y="302884"/>
                </a:cubicBezTo>
                <a:cubicBezTo>
                  <a:pt x="606792" y="470195"/>
                  <a:pt x="470906" y="605875"/>
                  <a:pt x="303343" y="605875"/>
                </a:cubicBezTo>
                <a:cubicBezTo>
                  <a:pt x="135886" y="605875"/>
                  <a:pt x="0" y="470195"/>
                  <a:pt x="0" y="302884"/>
                </a:cubicBezTo>
                <a:cubicBezTo>
                  <a:pt x="0" y="135680"/>
                  <a:pt x="135886" y="0"/>
                  <a:pt x="303343" y="0"/>
                </a:cubicBezTo>
                <a:close/>
              </a:path>
            </a:pathLst>
          </a:custGeom>
          <a:solidFill>
            <a:srgbClr val="057FF3"/>
          </a:solidFill>
          <a:ln>
            <a:noFill/>
          </a:ln>
        </p:spPr>
      </p:sp>
      <p:sp>
        <p:nvSpPr>
          <p:cNvPr id="23" name="upload_219431"/>
          <p:cNvSpPr>
            <a:spLocks noChangeAspect="1"/>
          </p:cNvSpPr>
          <p:nvPr/>
        </p:nvSpPr>
        <p:spPr bwMode="auto">
          <a:xfrm rot="5400000">
            <a:off x="8153788" y="5180664"/>
            <a:ext cx="191631" cy="191341"/>
          </a:xfrm>
          <a:custGeom>
            <a:avLst/>
            <a:gdLst>
              <a:gd name="connsiteX0" fmla="*/ 303343 w 606792"/>
              <a:gd name="connsiteY0" fmla="*/ 121231 h 605875"/>
              <a:gd name="connsiteX1" fmla="*/ 443292 w 606792"/>
              <a:gd name="connsiteY1" fmla="*/ 260848 h 605875"/>
              <a:gd name="connsiteX2" fmla="*/ 403185 w 606792"/>
              <a:gd name="connsiteY2" fmla="*/ 300571 h 605875"/>
              <a:gd name="connsiteX3" fmla="*/ 347077 w 606792"/>
              <a:gd name="connsiteY3" fmla="*/ 244447 h 605875"/>
              <a:gd name="connsiteX4" fmla="*/ 333743 w 606792"/>
              <a:gd name="connsiteY4" fmla="*/ 214202 h 605875"/>
              <a:gd name="connsiteX5" fmla="*/ 333743 w 606792"/>
              <a:gd name="connsiteY5" fmla="*/ 451689 h 605875"/>
              <a:gd name="connsiteX6" fmla="*/ 273049 w 606792"/>
              <a:gd name="connsiteY6" fmla="*/ 451689 h 605875"/>
              <a:gd name="connsiteX7" fmla="*/ 273049 w 606792"/>
              <a:gd name="connsiteY7" fmla="*/ 214841 h 605875"/>
              <a:gd name="connsiteX8" fmla="*/ 259075 w 606792"/>
              <a:gd name="connsiteY8" fmla="*/ 245086 h 605875"/>
              <a:gd name="connsiteX9" fmla="*/ 203607 w 606792"/>
              <a:gd name="connsiteY9" fmla="*/ 300571 h 605875"/>
              <a:gd name="connsiteX10" fmla="*/ 163500 w 606792"/>
              <a:gd name="connsiteY10" fmla="*/ 260848 h 605875"/>
              <a:gd name="connsiteX11" fmla="*/ 303343 w 606792"/>
              <a:gd name="connsiteY11" fmla="*/ 54847 h 605875"/>
              <a:gd name="connsiteX12" fmla="*/ 54930 w 606792"/>
              <a:gd name="connsiteY12" fmla="*/ 302884 h 605875"/>
              <a:gd name="connsiteX13" fmla="*/ 303343 w 606792"/>
              <a:gd name="connsiteY13" fmla="*/ 551028 h 605875"/>
              <a:gd name="connsiteX14" fmla="*/ 551862 w 606792"/>
              <a:gd name="connsiteY14" fmla="*/ 302884 h 605875"/>
              <a:gd name="connsiteX15" fmla="*/ 303343 w 606792"/>
              <a:gd name="connsiteY15" fmla="*/ 54847 h 605875"/>
              <a:gd name="connsiteX16" fmla="*/ 303343 w 606792"/>
              <a:gd name="connsiteY16" fmla="*/ 0 h 605875"/>
              <a:gd name="connsiteX17" fmla="*/ 606792 w 606792"/>
              <a:gd name="connsiteY17" fmla="*/ 302884 h 605875"/>
              <a:gd name="connsiteX18" fmla="*/ 303343 w 606792"/>
              <a:gd name="connsiteY18" fmla="*/ 605875 h 605875"/>
              <a:gd name="connsiteX19" fmla="*/ 0 w 606792"/>
              <a:gd name="connsiteY19" fmla="*/ 302884 h 605875"/>
              <a:gd name="connsiteX20" fmla="*/ 303343 w 606792"/>
              <a:gd name="connsiteY20" fmla="*/ 0 h 60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6792" h="605875">
                <a:moveTo>
                  <a:pt x="303343" y="121231"/>
                </a:moveTo>
                <a:lnTo>
                  <a:pt x="443292" y="260848"/>
                </a:lnTo>
                <a:lnTo>
                  <a:pt x="403185" y="300571"/>
                </a:lnTo>
                <a:lnTo>
                  <a:pt x="347077" y="244447"/>
                </a:lnTo>
                <a:lnTo>
                  <a:pt x="333743" y="214202"/>
                </a:lnTo>
                <a:lnTo>
                  <a:pt x="333743" y="451689"/>
                </a:lnTo>
                <a:lnTo>
                  <a:pt x="273049" y="451689"/>
                </a:lnTo>
                <a:lnTo>
                  <a:pt x="273049" y="214841"/>
                </a:lnTo>
                <a:lnTo>
                  <a:pt x="259075" y="245086"/>
                </a:lnTo>
                <a:lnTo>
                  <a:pt x="203607" y="300571"/>
                </a:lnTo>
                <a:lnTo>
                  <a:pt x="163500" y="260848"/>
                </a:lnTo>
                <a:close/>
                <a:moveTo>
                  <a:pt x="303343" y="54847"/>
                </a:moveTo>
                <a:cubicBezTo>
                  <a:pt x="166177" y="54847"/>
                  <a:pt x="54930" y="165926"/>
                  <a:pt x="54930" y="302884"/>
                </a:cubicBezTo>
                <a:cubicBezTo>
                  <a:pt x="54930" y="439949"/>
                  <a:pt x="166177" y="551028"/>
                  <a:pt x="303343" y="551028"/>
                </a:cubicBezTo>
                <a:cubicBezTo>
                  <a:pt x="440615" y="551028"/>
                  <a:pt x="551862" y="439949"/>
                  <a:pt x="551862" y="302884"/>
                </a:cubicBezTo>
                <a:cubicBezTo>
                  <a:pt x="551649" y="165926"/>
                  <a:pt x="440508" y="54954"/>
                  <a:pt x="303343" y="54847"/>
                </a:cubicBezTo>
                <a:close/>
                <a:moveTo>
                  <a:pt x="303343" y="0"/>
                </a:moveTo>
                <a:cubicBezTo>
                  <a:pt x="470906" y="0"/>
                  <a:pt x="606792" y="135680"/>
                  <a:pt x="606792" y="302884"/>
                </a:cubicBezTo>
                <a:cubicBezTo>
                  <a:pt x="606792" y="470195"/>
                  <a:pt x="470906" y="605875"/>
                  <a:pt x="303343" y="605875"/>
                </a:cubicBezTo>
                <a:cubicBezTo>
                  <a:pt x="135886" y="605875"/>
                  <a:pt x="0" y="470195"/>
                  <a:pt x="0" y="302884"/>
                </a:cubicBezTo>
                <a:cubicBezTo>
                  <a:pt x="0" y="135680"/>
                  <a:pt x="135886" y="0"/>
                  <a:pt x="303343" y="0"/>
                </a:cubicBezTo>
                <a:close/>
              </a:path>
            </a:pathLst>
          </a:custGeom>
          <a:solidFill>
            <a:srgbClr val="057FF3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65820" y="2461741"/>
            <a:ext cx="617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200" dirty="0">
                <a:solidFill>
                  <a:schemeClr val="bg1"/>
                </a:solidFill>
              </a:rPr>
              <a:t>报考到录取时间线</a:t>
            </a:r>
            <a:endParaRPr lang="zh-CN" altLang="en-US" sz="3600" b="1" spc="200" dirty="0">
              <a:solidFill>
                <a:schemeClr val="bg1"/>
              </a:solidFill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5342466" y="3914364"/>
            <a:ext cx="2021267" cy="543403"/>
          </a:xfrm>
          <a:prstGeom prst="roundRect">
            <a:avLst>
              <a:gd name="adj" fmla="val 7623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669177" y="4017620"/>
            <a:ext cx="1490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57FF3"/>
                </a:solidFill>
              </a:rPr>
              <a:t>PART THREE</a:t>
            </a:r>
            <a:endParaRPr lang="zh-CN" altLang="en-US" sz="1600" b="1" dirty="0">
              <a:solidFill>
                <a:srgbClr val="057FF3"/>
              </a:solidFill>
            </a:endParaRPr>
          </a:p>
        </p:txBody>
      </p:sp>
      <p:sp>
        <p:nvSpPr>
          <p:cNvPr id="8" name="upload_219431"/>
          <p:cNvSpPr>
            <a:spLocks noChangeAspect="1"/>
          </p:cNvSpPr>
          <p:nvPr/>
        </p:nvSpPr>
        <p:spPr bwMode="auto">
          <a:xfrm rot="5400000">
            <a:off x="6910038" y="4103133"/>
            <a:ext cx="191631" cy="191341"/>
          </a:xfrm>
          <a:custGeom>
            <a:avLst/>
            <a:gdLst>
              <a:gd name="connsiteX0" fmla="*/ 303343 w 606792"/>
              <a:gd name="connsiteY0" fmla="*/ 121231 h 605875"/>
              <a:gd name="connsiteX1" fmla="*/ 443292 w 606792"/>
              <a:gd name="connsiteY1" fmla="*/ 260848 h 605875"/>
              <a:gd name="connsiteX2" fmla="*/ 403185 w 606792"/>
              <a:gd name="connsiteY2" fmla="*/ 300571 h 605875"/>
              <a:gd name="connsiteX3" fmla="*/ 347077 w 606792"/>
              <a:gd name="connsiteY3" fmla="*/ 244447 h 605875"/>
              <a:gd name="connsiteX4" fmla="*/ 333743 w 606792"/>
              <a:gd name="connsiteY4" fmla="*/ 214202 h 605875"/>
              <a:gd name="connsiteX5" fmla="*/ 333743 w 606792"/>
              <a:gd name="connsiteY5" fmla="*/ 451689 h 605875"/>
              <a:gd name="connsiteX6" fmla="*/ 273049 w 606792"/>
              <a:gd name="connsiteY6" fmla="*/ 451689 h 605875"/>
              <a:gd name="connsiteX7" fmla="*/ 273049 w 606792"/>
              <a:gd name="connsiteY7" fmla="*/ 214841 h 605875"/>
              <a:gd name="connsiteX8" fmla="*/ 259075 w 606792"/>
              <a:gd name="connsiteY8" fmla="*/ 245086 h 605875"/>
              <a:gd name="connsiteX9" fmla="*/ 203607 w 606792"/>
              <a:gd name="connsiteY9" fmla="*/ 300571 h 605875"/>
              <a:gd name="connsiteX10" fmla="*/ 163500 w 606792"/>
              <a:gd name="connsiteY10" fmla="*/ 260848 h 605875"/>
              <a:gd name="connsiteX11" fmla="*/ 303343 w 606792"/>
              <a:gd name="connsiteY11" fmla="*/ 54847 h 605875"/>
              <a:gd name="connsiteX12" fmla="*/ 54930 w 606792"/>
              <a:gd name="connsiteY12" fmla="*/ 302884 h 605875"/>
              <a:gd name="connsiteX13" fmla="*/ 303343 w 606792"/>
              <a:gd name="connsiteY13" fmla="*/ 551028 h 605875"/>
              <a:gd name="connsiteX14" fmla="*/ 551862 w 606792"/>
              <a:gd name="connsiteY14" fmla="*/ 302884 h 605875"/>
              <a:gd name="connsiteX15" fmla="*/ 303343 w 606792"/>
              <a:gd name="connsiteY15" fmla="*/ 54847 h 605875"/>
              <a:gd name="connsiteX16" fmla="*/ 303343 w 606792"/>
              <a:gd name="connsiteY16" fmla="*/ 0 h 605875"/>
              <a:gd name="connsiteX17" fmla="*/ 606792 w 606792"/>
              <a:gd name="connsiteY17" fmla="*/ 302884 h 605875"/>
              <a:gd name="connsiteX18" fmla="*/ 303343 w 606792"/>
              <a:gd name="connsiteY18" fmla="*/ 605875 h 605875"/>
              <a:gd name="connsiteX19" fmla="*/ 0 w 606792"/>
              <a:gd name="connsiteY19" fmla="*/ 302884 h 605875"/>
              <a:gd name="connsiteX20" fmla="*/ 303343 w 606792"/>
              <a:gd name="connsiteY20" fmla="*/ 0 h 60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6792" h="605875">
                <a:moveTo>
                  <a:pt x="303343" y="121231"/>
                </a:moveTo>
                <a:lnTo>
                  <a:pt x="443292" y="260848"/>
                </a:lnTo>
                <a:lnTo>
                  <a:pt x="403185" y="300571"/>
                </a:lnTo>
                <a:lnTo>
                  <a:pt x="347077" y="244447"/>
                </a:lnTo>
                <a:lnTo>
                  <a:pt x="333743" y="214202"/>
                </a:lnTo>
                <a:lnTo>
                  <a:pt x="333743" y="451689"/>
                </a:lnTo>
                <a:lnTo>
                  <a:pt x="273049" y="451689"/>
                </a:lnTo>
                <a:lnTo>
                  <a:pt x="273049" y="214841"/>
                </a:lnTo>
                <a:lnTo>
                  <a:pt x="259075" y="245086"/>
                </a:lnTo>
                <a:lnTo>
                  <a:pt x="203607" y="300571"/>
                </a:lnTo>
                <a:lnTo>
                  <a:pt x="163500" y="260848"/>
                </a:lnTo>
                <a:close/>
                <a:moveTo>
                  <a:pt x="303343" y="54847"/>
                </a:moveTo>
                <a:cubicBezTo>
                  <a:pt x="166177" y="54847"/>
                  <a:pt x="54930" y="165926"/>
                  <a:pt x="54930" y="302884"/>
                </a:cubicBezTo>
                <a:cubicBezTo>
                  <a:pt x="54930" y="439949"/>
                  <a:pt x="166177" y="551028"/>
                  <a:pt x="303343" y="551028"/>
                </a:cubicBezTo>
                <a:cubicBezTo>
                  <a:pt x="440615" y="551028"/>
                  <a:pt x="551862" y="439949"/>
                  <a:pt x="551862" y="302884"/>
                </a:cubicBezTo>
                <a:cubicBezTo>
                  <a:pt x="551649" y="165926"/>
                  <a:pt x="440508" y="54954"/>
                  <a:pt x="303343" y="54847"/>
                </a:cubicBezTo>
                <a:close/>
                <a:moveTo>
                  <a:pt x="303343" y="0"/>
                </a:moveTo>
                <a:cubicBezTo>
                  <a:pt x="470906" y="0"/>
                  <a:pt x="606792" y="135680"/>
                  <a:pt x="606792" y="302884"/>
                </a:cubicBezTo>
                <a:cubicBezTo>
                  <a:pt x="606792" y="470195"/>
                  <a:pt x="470906" y="605875"/>
                  <a:pt x="303343" y="605875"/>
                </a:cubicBezTo>
                <a:cubicBezTo>
                  <a:pt x="135886" y="605875"/>
                  <a:pt x="0" y="470195"/>
                  <a:pt x="0" y="302884"/>
                </a:cubicBezTo>
                <a:cubicBezTo>
                  <a:pt x="0" y="135680"/>
                  <a:pt x="135886" y="0"/>
                  <a:pt x="303343" y="0"/>
                </a:cubicBezTo>
                <a:close/>
              </a:path>
            </a:pathLst>
          </a:custGeom>
          <a:solidFill>
            <a:srgbClr val="057FF3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38"/>
          <p:cNvSpPr/>
          <p:nvPr/>
        </p:nvSpPr>
        <p:spPr>
          <a:xfrm>
            <a:off x="319120" y="1941520"/>
            <a:ext cx="11383973" cy="3377682"/>
          </a:xfrm>
          <a:custGeom>
            <a:avLst/>
            <a:gdLst>
              <a:gd name="connsiteX0" fmla="*/ 0 w 9434285"/>
              <a:gd name="connsiteY0" fmla="*/ 1960972 h 1987316"/>
              <a:gd name="connsiteX1" fmla="*/ 1262742 w 9434285"/>
              <a:gd name="connsiteY1" fmla="*/ 1714229 h 1987316"/>
              <a:gd name="connsiteX2" fmla="*/ 3672114 w 9434285"/>
              <a:gd name="connsiteY2" fmla="*/ 1543 h 1987316"/>
              <a:gd name="connsiteX3" fmla="*/ 6037942 w 9434285"/>
              <a:gd name="connsiteY3" fmla="*/ 1394914 h 1987316"/>
              <a:gd name="connsiteX4" fmla="*/ 8461828 w 9434285"/>
              <a:gd name="connsiteY4" fmla="*/ 640172 h 1987316"/>
              <a:gd name="connsiteX5" fmla="*/ 9434285 w 9434285"/>
              <a:gd name="connsiteY5" fmla="*/ 1119143 h 1987316"/>
              <a:gd name="connsiteX0-1" fmla="*/ 0 w 9434285"/>
              <a:gd name="connsiteY0-2" fmla="*/ 1960972 h 2026019"/>
              <a:gd name="connsiteX1-3" fmla="*/ 1262742 w 9434285"/>
              <a:gd name="connsiteY1-4" fmla="*/ 1714229 h 2026019"/>
              <a:gd name="connsiteX2-5" fmla="*/ 3672114 w 9434285"/>
              <a:gd name="connsiteY2-6" fmla="*/ 1543 h 2026019"/>
              <a:gd name="connsiteX3-7" fmla="*/ 6037942 w 9434285"/>
              <a:gd name="connsiteY3-8" fmla="*/ 1394914 h 2026019"/>
              <a:gd name="connsiteX4-9" fmla="*/ 8461828 w 9434285"/>
              <a:gd name="connsiteY4-10" fmla="*/ 640172 h 2026019"/>
              <a:gd name="connsiteX5-11" fmla="*/ 9434285 w 9434285"/>
              <a:gd name="connsiteY5-12" fmla="*/ 1119143 h 2026019"/>
              <a:gd name="connsiteX0-13" fmla="*/ 0 w 9405476"/>
              <a:gd name="connsiteY0-14" fmla="*/ 1773712 h 1902888"/>
              <a:gd name="connsiteX1-15" fmla="*/ 1233933 w 9405476"/>
              <a:gd name="connsiteY1-16" fmla="*/ 1714229 h 1902888"/>
              <a:gd name="connsiteX2-17" fmla="*/ 3643305 w 9405476"/>
              <a:gd name="connsiteY2-18" fmla="*/ 1543 h 1902888"/>
              <a:gd name="connsiteX3-19" fmla="*/ 6009133 w 9405476"/>
              <a:gd name="connsiteY3-20" fmla="*/ 1394914 h 1902888"/>
              <a:gd name="connsiteX4-21" fmla="*/ 8433019 w 9405476"/>
              <a:gd name="connsiteY4-22" fmla="*/ 640172 h 1902888"/>
              <a:gd name="connsiteX5-23" fmla="*/ 9405476 w 9405476"/>
              <a:gd name="connsiteY5-24" fmla="*/ 1119143 h 1902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405476" h="1902888">
                <a:moveTo>
                  <a:pt x="0" y="1773712"/>
                </a:moveTo>
                <a:cubicBezTo>
                  <a:pt x="426961" y="1900712"/>
                  <a:pt x="626716" y="2009590"/>
                  <a:pt x="1233933" y="1714229"/>
                </a:cubicBezTo>
                <a:cubicBezTo>
                  <a:pt x="1841150" y="1418868"/>
                  <a:pt x="2847438" y="54762"/>
                  <a:pt x="3643305" y="1543"/>
                </a:cubicBezTo>
                <a:cubicBezTo>
                  <a:pt x="4439172" y="-51676"/>
                  <a:pt x="5210847" y="1288476"/>
                  <a:pt x="6009133" y="1394914"/>
                </a:cubicBezTo>
                <a:cubicBezTo>
                  <a:pt x="6807419" y="1501352"/>
                  <a:pt x="7866962" y="686134"/>
                  <a:pt x="8433019" y="640172"/>
                </a:cubicBezTo>
                <a:cubicBezTo>
                  <a:pt x="8999076" y="594210"/>
                  <a:pt x="9202276" y="856676"/>
                  <a:pt x="9405476" y="1119143"/>
                </a:cubicBezTo>
              </a:path>
            </a:pathLst>
          </a:custGeom>
          <a:solidFill>
            <a:schemeClr val="bg1"/>
          </a:solidFill>
          <a:ln w="28575" cap="rnd">
            <a:solidFill>
              <a:schemeClr val="tx2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" name="图形"/>
          <p:cNvSpPr txBox="1"/>
          <p:nvPr/>
        </p:nvSpPr>
        <p:spPr>
          <a:xfrm>
            <a:off x="744281" y="376138"/>
            <a:ext cx="279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字魂创中黑" panose="00000500000000000000" charset="-122"/>
                <a:sym typeface="Arial" panose="020B0604020202020204"/>
              </a:rPr>
              <a:t>时间线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pitchFamily="34" charset="-122"/>
              <a:cs typeface="字魂创中黑" panose="00000500000000000000" charset="-122"/>
              <a:sym typeface="Arial" panose="020B0604020202020204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835721" y="942625"/>
            <a:ext cx="820234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274865" y="3054330"/>
            <a:ext cx="1731906" cy="1161975"/>
            <a:chOff x="1368114" y="4845654"/>
            <a:chExt cx="2428419" cy="1161975"/>
          </a:xfrm>
        </p:grpSpPr>
        <p:sp>
          <p:nvSpPr>
            <p:cNvPr id="41" name="文本框 2"/>
            <p:cNvSpPr txBox="1"/>
            <p:nvPr/>
          </p:nvSpPr>
          <p:spPr bwMode="auto">
            <a:xfrm>
              <a:off x="1368114" y="4845654"/>
              <a:ext cx="1998058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fontAlgn="auto">
                <a:spcBef>
                  <a:spcPct val="0"/>
                </a:spcBef>
                <a:spcAft>
                  <a:spcPct val="0"/>
                </a:spcAft>
                <a:defRPr sz="2400" spc="6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中黑_GBK" panose="02000000000000000000" pitchFamily="2" charset="-122"/>
                  <a:ea typeface="方正兰亭中黑_GBK" panose="020000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chemeClr val="accent2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9</a:t>
              </a:r>
              <a:r>
                <a:rPr lang="zh-CN" altLang="en-US" sz="2000" dirty="0">
                  <a:solidFill>
                    <a:schemeClr val="accent2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月</a:t>
              </a:r>
              <a:r>
                <a:rPr lang="en-US" altLang="zh-CN" sz="2000" dirty="0">
                  <a:solidFill>
                    <a:schemeClr val="accent2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7</a:t>
              </a:r>
              <a:r>
                <a:rPr lang="zh-CN" altLang="en-US" sz="2000" dirty="0">
                  <a:solidFill>
                    <a:schemeClr val="accent2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日</a:t>
              </a:r>
              <a:endParaRPr lang="zh-CN" altLang="en-US" sz="2000" dirty="0">
                <a:solidFill>
                  <a:schemeClr val="accent2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42" name="文本框 3"/>
            <p:cNvSpPr txBox="1"/>
            <p:nvPr/>
          </p:nvSpPr>
          <p:spPr bwMode="auto">
            <a:xfrm>
              <a:off x="1368114" y="5268965"/>
              <a:ext cx="2428419" cy="73866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eaLnBrk="1" fontAlgn="auto" hangingPunct="1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宣讲会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  <a:p>
              <a:pPr marL="285750" indent="-285750" eaLnBrk="1" fontAlgn="auto" hangingPunct="1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学术专长申请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  <a:p>
              <a:pPr marL="285750" indent="-285750" eaLnBrk="1" fontAlgn="auto" hangingPunct="1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系统开始报名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448311" y="1669479"/>
            <a:ext cx="2439570" cy="946531"/>
            <a:chOff x="1368113" y="4845654"/>
            <a:chExt cx="2460580" cy="946531"/>
          </a:xfrm>
        </p:grpSpPr>
        <p:sp>
          <p:nvSpPr>
            <p:cNvPr id="44" name="文本框 2"/>
            <p:cNvSpPr txBox="1"/>
            <p:nvPr/>
          </p:nvSpPr>
          <p:spPr bwMode="auto">
            <a:xfrm>
              <a:off x="1368113" y="4845654"/>
              <a:ext cx="1785011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fontAlgn="auto">
                <a:spcBef>
                  <a:spcPct val="0"/>
                </a:spcBef>
                <a:spcAft>
                  <a:spcPct val="0"/>
                </a:spcAft>
                <a:defRPr sz="2400" spc="6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中黑_GBK" panose="02000000000000000000" pitchFamily="2" charset="-122"/>
                  <a:ea typeface="方正兰亭中黑_GBK" panose="020000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9</a:t>
              </a:r>
              <a:r>
                <a:rPr lang="zh-CN" altLang="en-US" sz="2000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月</a:t>
              </a:r>
              <a:r>
                <a:rPr lang="en-US" altLang="zh-CN" sz="2000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8</a:t>
              </a:r>
              <a:r>
                <a:rPr lang="zh-CN" altLang="en-US" sz="2000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日</a:t>
              </a:r>
              <a:endParaRPr lang="zh-CN" altLang="en-US" sz="20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45" name="文本框 3"/>
            <p:cNvSpPr txBox="1"/>
            <p:nvPr/>
          </p:nvSpPr>
          <p:spPr bwMode="auto">
            <a:xfrm>
              <a:off x="1368114" y="5268965"/>
              <a:ext cx="2460579" cy="52322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 eaLnBrk="1" fontAlgn="auto" hangingPunct="1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报名结束，资格审查初筛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  <a:p>
              <a:pPr marL="285750" indent="-285750" eaLnBrk="1" fontAlgn="auto" hangingPunct="1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公布进入面试名单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863854" y="2469626"/>
            <a:ext cx="1927494" cy="731088"/>
            <a:chOff x="1368114" y="4845654"/>
            <a:chExt cx="2536779" cy="731088"/>
          </a:xfrm>
        </p:grpSpPr>
        <p:sp>
          <p:nvSpPr>
            <p:cNvPr id="47" name="文本框 2"/>
            <p:cNvSpPr txBox="1"/>
            <p:nvPr/>
          </p:nvSpPr>
          <p:spPr bwMode="auto">
            <a:xfrm>
              <a:off x="2091614" y="4845654"/>
              <a:ext cx="1813279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fontAlgn="auto">
                <a:spcBef>
                  <a:spcPct val="0"/>
                </a:spcBef>
                <a:spcAft>
                  <a:spcPct val="0"/>
                </a:spcAft>
                <a:defRPr sz="2400" spc="6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中黑_GBK" panose="02000000000000000000" pitchFamily="2" charset="-122"/>
                  <a:ea typeface="方正兰亭中黑_GBK" panose="020000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000" dirty="0">
                  <a:solidFill>
                    <a:schemeClr val="accent2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9</a:t>
              </a:r>
              <a:r>
                <a:rPr lang="zh-CN" altLang="en-US" sz="2000" dirty="0">
                  <a:solidFill>
                    <a:schemeClr val="accent2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月</a:t>
              </a:r>
              <a:r>
                <a:rPr lang="en-US" altLang="zh-CN" sz="2000" dirty="0">
                  <a:solidFill>
                    <a:schemeClr val="accent2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9</a:t>
              </a:r>
              <a:r>
                <a:rPr lang="zh-CN" altLang="en-US" sz="2000" dirty="0">
                  <a:solidFill>
                    <a:schemeClr val="accent2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日</a:t>
              </a:r>
              <a:endParaRPr lang="zh-CN" altLang="en-US" sz="2000" dirty="0">
                <a:solidFill>
                  <a:schemeClr val="accent2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48" name="文本框 3"/>
            <p:cNvSpPr txBox="1"/>
            <p:nvPr/>
          </p:nvSpPr>
          <p:spPr bwMode="auto">
            <a:xfrm>
              <a:off x="1368114" y="5268965"/>
              <a:ext cx="2460578" cy="30777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思政英语面试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802204" y="1941149"/>
            <a:ext cx="2188038" cy="1377418"/>
            <a:chOff x="1368113" y="4845654"/>
            <a:chExt cx="2188038" cy="1377418"/>
          </a:xfrm>
        </p:grpSpPr>
        <p:sp>
          <p:nvSpPr>
            <p:cNvPr id="50" name="文本框 2"/>
            <p:cNvSpPr txBox="1"/>
            <p:nvPr/>
          </p:nvSpPr>
          <p:spPr bwMode="auto">
            <a:xfrm>
              <a:off x="1368113" y="4845654"/>
              <a:ext cx="2019467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spc="600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9</a:t>
              </a:r>
              <a:r>
                <a:rPr lang="zh-CN" altLang="en-US" sz="2000" spc="600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月</a:t>
              </a:r>
              <a:r>
                <a:rPr lang="en-US" altLang="zh-CN" sz="2000" spc="600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12</a:t>
              </a:r>
              <a:r>
                <a:rPr lang="zh-CN" altLang="en-US" sz="2000" spc="600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日</a:t>
              </a:r>
              <a:endParaRPr lang="zh-CN" altLang="en-US" sz="2000" spc="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51" name="文本框 3"/>
            <p:cNvSpPr txBox="1"/>
            <p:nvPr/>
          </p:nvSpPr>
          <p:spPr bwMode="auto">
            <a:xfrm>
              <a:off x="1368115" y="5268965"/>
              <a:ext cx="2188036" cy="95410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出录取结果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联系导师签双选协议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（没录取上的同学可以参加卓工二批（</a:t>
              </a: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9</a:t>
              </a:r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月</a:t>
              </a:r>
              <a:r>
                <a:rPr lang="en-US" altLang="zh-CN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14</a:t>
              </a:r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日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））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2312252" y="4608865"/>
            <a:ext cx="78206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9050"/>
          </a:bodyPr>
          <a:lstStyle/>
          <a:p>
            <a:pPr algn="ctr"/>
            <a:r>
              <a:rPr lang="en-US" altLang="zh-CN" sz="2000" i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20%</a:t>
            </a:r>
            <a:endParaRPr lang="zh-CN" altLang="en-US" sz="2000" i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66541" y="4503113"/>
            <a:ext cx="667556" cy="588361"/>
            <a:chOff x="7120719" y="4220557"/>
            <a:chExt cx="667556" cy="588361"/>
          </a:xfrm>
        </p:grpSpPr>
        <p:sp>
          <p:nvSpPr>
            <p:cNvPr id="37" name="椭圆 36"/>
            <p:cNvSpPr/>
            <p:nvPr/>
          </p:nvSpPr>
          <p:spPr>
            <a:xfrm>
              <a:off x="7150791" y="4220557"/>
              <a:ext cx="588362" cy="58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120719" y="4352375"/>
              <a:ext cx="667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9050"/>
            </a:bodyPr>
            <a:lstStyle/>
            <a:p>
              <a:pPr algn="ctr"/>
              <a:r>
                <a:rPr lang="en-US" altLang="zh-CN" sz="1600" i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1</a:t>
              </a:r>
              <a:endParaRPr lang="zh-CN" altLang="en-US" sz="1600" i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9250005" y="3739124"/>
            <a:ext cx="66755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9050"/>
          </a:bodyPr>
          <a:lstStyle/>
          <a:p>
            <a:pPr algn="ctr"/>
            <a:r>
              <a:rPr lang="en-US" altLang="zh-CN" sz="1600" i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18%</a:t>
            </a:r>
            <a:endParaRPr lang="zh-CN" altLang="en-US" sz="1600" i="1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56" name="箭头: V 形 55"/>
          <p:cNvSpPr/>
          <p:nvPr/>
        </p:nvSpPr>
        <p:spPr>
          <a:xfrm>
            <a:off x="2120026" y="3584710"/>
            <a:ext cx="308826" cy="3088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57" name="箭头: V 形 56"/>
          <p:cNvSpPr/>
          <p:nvPr/>
        </p:nvSpPr>
        <p:spPr>
          <a:xfrm>
            <a:off x="3733468" y="2791532"/>
            <a:ext cx="308826" cy="3088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58" name="箭头: V 形 57"/>
          <p:cNvSpPr/>
          <p:nvPr/>
        </p:nvSpPr>
        <p:spPr>
          <a:xfrm>
            <a:off x="6626298" y="3068109"/>
            <a:ext cx="308826" cy="308828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987840" y="3499423"/>
            <a:ext cx="667556" cy="588361"/>
            <a:chOff x="7120719" y="4220557"/>
            <a:chExt cx="667556" cy="588361"/>
          </a:xfrm>
        </p:grpSpPr>
        <p:sp>
          <p:nvSpPr>
            <p:cNvPr id="13" name="椭圆 12"/>
            <p:cNvSpPr/>
            <p:nvPr/>
          </p:nvSpPr>
          <p:spPr>
            <a:xfrm>
              <a:off x="7150791" y="4220557"/>
              <a:ext cx="588362" cy="58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120719" y="4352375"/>
              <a:ext cx="667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9050"/>
            </a:bodyPr>
            <a:lstStyle/>
            <a:p>
              <a:pPr algn="ctr"/>
              <a:r>
                <a:rPr lang="en-US" altLang="zh-CN" sz="1600" i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2</a:t>
              </a:r>
              <a:endParaRPr lang="zh-CN" altLang="en-US" sz="1600" i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68687" y="1224218"/>
            <a:ext cx="667556" cy="588361"/>
            <a:chOff x="7120719" y="4220557"/>
            <a:chExt cx="667556" cy="588361"/>
          </a:xfrm>
        </p:grpSpPr>
        <p:sp>
          <p:nvSpPr>
            <p:cNvPr id="16" name="椭圆 15"/>
            <p:cNvSpPr/>
            <p:nvPr/>
          </p:nvSpPr>
          <p:spPr>
            <a:xfrm>
              <a:off x="7150791" y="4220557"/>
              <a:ext cx="588362" cy="58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120719" y="4352375"/>
              <a:ext cx="667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9050"/>
            </a:bodyPr>
            <a:lstStyle/>
            <a:p>
              <a:pPr algn="ctr"/>
              <a:r>
                <a:rPr lang="en-US" altLang="zh-CN" sz="1600" i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3</a:t>
              </a:r>
              <a:endParaRPr lang="zh-CN" altLang="en-US" sz="1600" i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694265" y="3546508"/>
            <a:ext cx="667556" cy="588361"/>
            <a:chOff x="7120719" y="4220557"/>
            <a:chExt cx="667556" cy="588361"/>
          </a:xfrm>
        </p:grpSpPr>
        <p:sp>
          <p:nvSpPr>
            <p:cNvPr id="21" name="椭圆 20"/>
            <p:cNvSpPr/>
            <p:nvPr/>
          </p:nvSpPr>
          <p:spPr>
            <a:xfrm>
              <a:off x="7150791" y="4220557"/>
              <a:ext cx="588362" cy="58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120719" y="4352375"/>
              <a:ext cx="667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9050"/>
            </a:bodyPr>
            <a:lstStyle/>
            <a:p>
              <a:pPr algn="ctr"/>
              <a:r>
                <a:rPr lang="en-US" altLang="zh-CN" sz="1600" i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4</a:t>
              </a:r>
              <a:endParaRPr lang="zh-CN" altLang="en-US" sz="1600" i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47060" y="4327954"/>
            <a:ext cx="2210723" cy="731088"/>
            <a:chOff x="995358" y="4845654"/>
            <a:chExt cx="2909537" cy="731088"/>
          </a:xfrm>
        </p:grpSpPr>
        <p:sp>
          <p:nvSpPr>
            <p:cNvPr id="24" name="文本框 2"/>
            <p:cNvSpPr txBox="1"/>
            <p:nvPr/>
          </p:nvSpPr>
          <p:spPr bwMode="auto">
            <a:xfrm>
              <a:off x="995358" y="4845654"/>
              <a:ext cx="2909537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fontAlgn="auto">
                <a:spcBef>
                  <a:spcPct val="0"/>
                </a:spcBef>
                <a:spcAft>
                  <a:spcPct val="0"/>
                </a:spcAft>
                <a:defRPr sz="2400" spc="60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兰亭中黑_GBK" panose="02000000000000000000" pitchFamily="2" charset="-122"/>
                  <a:ea typeface="方正兰亭中黑_GBK" panose="02000000000000000000" pitchFamily="2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000" dirty="0">
                  <a:solidFill>
                    <a:schemeClr val="accent2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9</a:t>
              </a:r>
              <a:r>
                <a:rPr lang="zh-CN" altLang="en-US" sz="2000" dirty="0">
                  <a:solidFill>
                    <a:schemeClr val="accent2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月</a:t>
              </a:r>
              <a:r>
                <a:rPr lang="en-US" altLang="zh-CN" sz="2000" dirty="0">
                  <a:solidFill>
                    <a:schemeClr val="accent2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10-11</a:t>
              </a:r>
              <a:r>
                <a:rPr lang="zh-CN" altLang="en-US" sz="2000" dirty="0">
                  <a:solidFill>
                    <a:schemeClr val="accent2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日</a:t>
              </a:r>
              <a:endParaRPr lang="zh-CN" altLang="en-US" sz="2000" dirty="0">
                <a:solidFill>
                  <a:schemeClr val="accent2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6" name="文本框 3"/>
            <p:cNvSpPr txBox="1"/>
            <p:nvPr/>
          </p:nvSpPr>
          <p:spPr bwMode="auto">
            <a:xfrm>
              <a:off x="1368114" y="5268965"/>
              <a:ext cx="2460578" cy="30777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按领域组织专业面试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446299" y="1392527"/>
            <a:ext cx="667556" cy="588361"/>
            <a:chOff x="7120719" y="4220557"/>
            <a:chExt cx="667556" cy="588361"/>
          </a:xfrm>
        </p:grpSpPr>
        <p:sp>
          <p:nvSpPr>
            <p:cNvPr id="6" name="椭圆 5"/>
            <p:cNvSpPr/>
            <p:nvPr/>
          </p:nvSpPr>
          <p:spPr>
            <a:xfrm>
              <a:off x="7150791" y="4220557"/>
              <a:ext cx="588362" cy="58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120719" y="4352375"/>
              <a:ext cx="667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9050"/>
            </a:bodyPr>
            <a:lstStyle/>
            <a:p>
              <a:pPr algn="ctr"/>
              <a:r>
                <a:rPr lang="en-US" altLang="zh-CN" sz="1600" i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5</a:t>
              </a:r>
              <a:endParaRPr lang="zh-CN" altLang="en-US" sz="1600" i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542899" y="4448559"/>
            <a:ext cx="2304934" cy="731088"/>
            <a:chOff x="1251217" y="4845654"/>
            <a:chExt cx="2304934" cy="731088"/>
          </a:xfrm>
        </p:grpSpPr>
        <p:sp>
          <p:nvSpPr>
            <p:cNvPr id="9" name="文本框 2"/>
            <p:cNvSpPr txBox="1"/>
            <p:nvPr/>
          </p:nvSpPr>
          <p:spPr bwMode="auto">
            <a:xfrm>
              <a:off x="1251217" y="4845654"/>
              <a:ext cx="2136363" cy="40011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spc="600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9</a:t>
              </a:r>
              <a:r>
                <a:rPr lang="zh-CN" altLang="en-US" sz="2000" spc="600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月</a:t>
              </a:r>
              <a:r>
                <a:rPr lang="en-US" altLang="zh-CN" sz="2000" spc="600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23-25</a:t>
              </a:r>
              <a:r>
                <a:rPr lang="zh-CN" altLang="en-US" sz="2000" spc="600" dirty="0">
                  <a:solidFill>
                    <a:schemeClr val="accent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日</a:t>
              </a:r>
              <a:endParaRPr lang="zh-CN" altLang="en-US" sz="2000" spc="600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0" name="文本框 3"/>
            <p:cNvSpPr txBox="1"/>
            <p:nvPr/>
          </p:nvSpPr>
          <p:spPr bwMode="auto">
            <a:xfrm>
              <a:off x="1368115" y="5268965"/>
              <a:ext cx="2188036" cy="30777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走研招网系统填报流程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126298" y="3899799"/>
            <a:ext cx="667556" cy="588361"/>
            <a:chOff x="7120719" y="4220557"/>
            <a:chExt cx="667556" cy="588361"/>
          </a:xfrm>
        </p:grpSpPr>
        <p:sp>
          <p:nvSpPr>
            <p:cNvPr id="18" name="椭圆 17"/>
            <p:cNvSpPr/>
            <p:nvPr/>
          </p:nvSpPr>
          <p:spPr>
            <a:xfrm>
              <a:off x="7150791" y="4220557"/>
              <a:ext cx="588362" cy="5883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120719" y="4352375"/>
              <a:ext cx="667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9050"/>
            </a:bodyPr>
            <a:lstStyle/>
            <a:p>
              <a:pPr algn="ctr"/>
              <a:r>
                <a:rPr lang="en-US" altLang="zh-CN" sz="1600" i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6</a:t>
              </a:r>
              <a:endParaRPr lang="zh-CN" altLang="en-US" sz="1600" i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56" grpId="0" animBg="1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ľiḋè"/>
          <p:cNvSpPr/>
          <p:nvPr/>
        </p:nvSpPr>
        <p:spPr>
          <a:xfrm>
            <a:off x="533692" y="1176318"/>
            <a:ext cx="3609474" cy="4561695"/>
          </a:xfrm>
          <a:prstGeom prst="roundRect">
            <a:avLst>
              <a:gd name="adj" fmla="val 522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62000" algn="tl" rotWithShape="0">
              <a:schemeClr val="bg1">
                <a:lumMod val="50000"/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6622" y="1462649"/>
            <a:ext cx="3151781" cy="406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报名流程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285750" marR="0" lvl="0" indent="-28575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宣讲会结束后可登录卓工报名网站查看领域、企业、课题已经校内外导师等信息</a:t>
            </a:r>
            <a:endParaRPr lang="en-US" altLang="zh-CN" sz="1400" kern="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285750" marR="0" lvl="0" indent="-28575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上传报名材料，包括一个个人简历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pdf </a:t>
            </a:r>
            <a:r>
              <a:rPr lang="zh-CN" alt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和一个报名材料合集 </a:t>
            </a:r>
            <a:r>
              <a:rPr lang="en-US" altLang="zh-CN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pdf</a:t>
            </a:r>
            <a:endParaRPr lang="en-US" altLang="zh-CN" sz="1400" kern="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285750" marR="0" lvl="0" indent="-28575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报名的时候可以看见目前为止所选领域企业已经报名了多少人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285750" marR="0" lvl="0" indent="-28575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报名会填两个志愿领域，每个领域可填两个志愿企业，采取志愿优先，故</a:t>
            </a:r>
            <a:r>
              <a:rPr lang="zh-CN" altLang="en-US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第一志愿领域下的第一企业</a:t>
            </a:r>
            <a:r>
              <a:rPr lang="zh-CN" alt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最重要，其余志愿可填可不填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图形"/>
          <p:cNvSpPr txBox="1"/>
          <p:nvPr/>
        </p:nvSpPr>
        <p:spPr>
          <a:xfrm>
            <a:off x="744281" y="376138"/>
            <a:ext cx="279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字魂创中黑" panose="00000500000000000000" charset="-122"/>
                <a:sym typeface="Arial" panose="020B0604020202020204"/>
              </a:rPr>
              <a:t>报名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字魂创中黑" panose="00000500000000000000" charset="-122"/>
              <a:sym typeface="Arial" panose="020B0604020202020204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835721" y="942625"/>
            <a:ext cx="820234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764" y="1462649"/>
            <a:ext cx="6887524" cy="15631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63" y="3289911"/>
            <a:ext cx="5351326" cy="210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ľiḋè"/>
          <p:cNvSpPr/>
          <p:nvPr/>
        </p:nvSpPr>
        <p:spPr>
          <a:xfrm>
            <a:off x="7111439" y="1236872"/>
            <a:ext cx="3609474" cy="2071130"/>
          </a:xfrm>
          <a:prstGeom prst="roundRect">
            <a:avLst>
              <a:gd name="adj" fmla="val 522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62000" algn="tl" rotWithShape="0">
              <a:schemeClr val="bg1">
                <a:lumMod val="50000"/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40285" y="1523203"/>
            <a:ext cx="3151781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思政英语面试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开放性的思政问题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英文自我介绍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英文简单问答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图形"/>
          <p:cNvSpPr txBox="1"/>
          <p:nvPr/>
        </p:nvSpPr>
        <p:spPr>
          <a:xfrm>
            <a:off x="744281" y="376138"/>
            <a:ext cx="279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字魂创中黑" panose="00000500000000000000" charset="-122"/>
                <a:sym typeface="Arial" panose="020B0604020202020204"/>
              </a:rPr>
              <a:t>面试考核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字魂创中黑" panose="00000500000000000000" charset="-122"/>
              <a:sym typeface="Arial" panose="020B0604020202020204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835721" y="942625"/>
            <a:ext cx="820234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ľiḋè"/>
          <p:cNvSpPr/>
          <p:nvPr/>
        </p:nvSpPr>
        <p:spPr>
          <a:xfrm>
            <a:off x="7111439" y="3967591"/>
            <a:ext cx="3609474" cy="2304334"/>
          </a:xfrm>
          <a:prstGeom prst="roundRect">
            <a:avLst>
              <a:gd name="adj" fmla="val 522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62000" algn="tl" rotWithShape="0">
              <a:schemeClr val="bg1">
                <a:lumMod val="50000"/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54369" y="4253922"/>
            <a:ext cx="3151781" cy="1806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专业面试</a:t>
            </a:r>
            <a:endParaRPr lang="zh-CN" altLang="en-US" sz="2000" b="1" kern="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数学、专业课知识的提问</a:t>
            </a:r>
            <a:endParaRPr lang="en-US" altLang="zh-CN" sz="1400" kern="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简历中的</a:t>
            </a:r>
            <a:r>
              <a:rPr lang="zh-CN" altLang="en-US" sz="14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项目经历</a:t>
            </a:r>
            <a:endParaRPr lang="en-US" altLang="zh-CN" sz="1400" b="1" kern="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实习经历（如有）</a:t>
            </a:r>
            <a:endParaRPr lang="en-US" altLang="zh-CN" sz="1400" kern="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博士需要准备 </a:t>
            </a:r>
            <a:r>
              <a:rPr lang="en-US" altLang="zh-CN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10min </a:t>
            </a:r>
            <a:r>
              <a:rPr lang="zh-CN" alt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的 </a:t>
            </a:r>
            <a:r>
              <a:rPr lang="en-US" altLang="zh-CN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ppt </a:t>
            </a:r>
            <a:r>
              <a:rPr lang="zh-CN" alt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自述</a:t>
            </a:r>
            <a:endParaRPr lang="en-US" altLang="zh-CN" sz="1400" kern="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55955" y="1595616"/>
            <a:ext cx="3151781" cy="4068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说明</a:t>
            </a:r>
            <a:endParaRPr lang="zh-CN" altLang="en-US" sz="2000" b="1" kern="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报完名之后卓工那边会按照报名材料进行一个初筛进面试，大概参加面试与录取的比例为</a:t>
            </a:r>
            <a:r>
              <a:rPr lang="en-US" altLang="zh-CN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3</a:t>
            </a:r>
            <a:r>
              <a:rPr lang="zh-CN" alt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：</a:t>
            </a:r>
            <a:r>
              <a:rPr lang="en-US" altLang="zh-CN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1</a:t>
            </a:r>
            <a:r>
              <a:rPr lang="zh-CN" alt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，热门一点的可能是</a:t>
            </a:r>
            <a:r>
              <a:rPr lang="en-US" altLang="zh-CN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4</a:t>
            </a:r>
            <a:r>
              <a:rPr lang="zh-CN" alt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：</a:t>
            </a:r>
            <a:r>
              <a:rPr lang="en-US" altLang="zh-CN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1</a:t>
            </a:r>
            <a:endParaRPr lang="en-US" altLang="zh-CN" sz="1400" kern="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不同领域的专业面试考察的细节可能不太一样，比如关键软件是</a:t>
            </a:r>
            <a:r>
              <a:rPr lang="zh-CN" altLang="en-US" sz="1400" dirty="0"/>
              <a:t>计算机、软件相关学科基础理论；人工智能则会涉及到一些 </a:t>
            </a:r>
            <a:r>
              <a:rPr lang="en-US" altLang="zh-CN" sz="1400" dirty="0"/>
              <a:t>AI </a:t>
            </a:r>
            <a:r>
              <a:rPr lang="zh-CN" altLang="en-US" sz="1400" dirty="0"/>
              <a:t>的知识</a:t>
            </a:r>
            <a:endParaRPr lang="en-US" altLang="zh-CN" sz="1400" dirty="0"/>
          </a:p>
          <a:p>
            <a:pPr marL="285750" lvl="0" indent="-285750" defTabSz="4572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面试官包括校内的导师和一些企业的专家，企业专家占大多数</a:t>
            </a:r>
            <a:endParaRPr lang="en-US" altLang="zh-CN" sz="1400" kern="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n-US" altLang="zh-CN" sz="1400" kern="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形"/>
          <p:cNvSpPr txBox="1"/>
          <p:nvPr/>
        </p:nvSpPr>
        <p:spPr>
          <a:xfrm>
            <a:off x="744281" y="376138"/>
            <a:ext cx="279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字魂创中黑" panose="00000500000000000000" charset="-122"/>
                <a:sym typeface="Arial" panose="020B0604020202020204"/>
              </a:rPr>
              <a:t>录取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字魂创中黑" panose="00000500000000000000" charset="-122"/>
              <a:sym typeface="Arial" panose="020B0604020202020204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835721" y="942625"/>
            <a:ext cx="820234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790651" y="1386961"/>
            <a:ext cx="3151781" cy="1806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说明</a:t>
            </a:r>
            <a:endParaRPr lang="zh-CN" altLang="en-US" sz="2000" b="1" kern="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所有领域面试完之后就会很快出一个录取的公示。之后就可以去联系老师前双选承诺书。</a:t>
            </a:r>
            <a:endParaRPr lang="en-US" altLang="zh-CN" sz="1400" kern="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最后再走一遍研招网的流程即可</a:t>
            </a:r>
            <a:endParaRPr lang="en-US" altLang="zh-CN" sz="1400" kern="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8602" y="1434008"/>
            <a:ext cx="6343764" cy="3785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98050" y="2696302"/>
            <a:ext cx="617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如何准备</a:t>
            </a:r>
            <a:endParaRPr kumimoji="0" lang="zh-CN" altLang="en-US" sz="3600" b="1" i="0" u="none" strike="noStrike" kern="1200" cap="none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5342466" y="3914364"/>
            <a:ext cx="2021267" cy="543403"/>
          </a:xfrm>
          <a:prstGeom prst="roundRect">
            <a:avLst>
              <a:gd name="adj" fmla="val 7623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69177" y="4017620"/>
            <a:ext cx="1490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57FF3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PART FOUR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57FF3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upload_219431"/>
          <p:cNvSpPr>
            <a:spLocks noChangeAspect="1"/>
          </p:cNvSpPr>
          <p:nvPr/>
        </p:nvSpPr>
        <p:spPr bwMode="auto">
          <a:xfrm rot="5400000">
            <a:off x="6910038" y="4103133"/>
            <a:ext cx="191631" cy="191341"/>
          </a:xfrm>
          <a:custGeom>
            <a:avLst/>
            <a:gdLst>
              <a:gd name="connsiteX0" fmla="*/ 303343 w 606792"/>
              <a:gd name="connsiteY0" fmla="*/ 121231 h 605875"/>
              <a:gd name="connsiteX1" fmla="*/ 443292 w 606792"/>
              <a:gd name="connsiteY1" fmla="*/ 260848 h 605875"/>
              <a:gd name="connsiteX2" fmla="*/ 403185 w 606792"/>
              <a:gd name="connsiteY2" fmla="*/ 300571 h 605875"/>
              <a:gd name="connsiteX3" fmla="*/ 347077 w 606792"/>
              <a:gd name="connsiteY3" fmla="*/ 244447 h 605875"/>
              <a:gd name="connsiteX4" fmla="*/ 333743 w 606792"/>
              <a:gd name="connsiteY4" fmla="*/ 214202 h 605875"/>
              <a:gd name="connsiteX5" fmla="*/ 333743 w 606792"/>
              <a:gd name="connsiteY5" fmla="*/ 451689 h 605875"/>
              <a:gd name="connsiteX6" fmla="*/ 273049 w 606792"/>
              <a:gd name="connsiteY6" fmla="*/ 451689 h 605875"/>
              <a:gd name="connsiteX7" fmla="*/ 273049 w 606792"/>
              <a:gd name="connsiteY7" fmla="*/ 214841 h 605875"/>
              <a:gd name="connsiteX8" fmla="*/ 259075 w 606792"/>
              <a:gd name="connsiteY8" fmla="*/ 245086 h 605875"/>
              <a:gd name="connsiteX9" fmla="*/ 203607 w 606792"/>
              <a:gd name="connsiteY9" fmla="*/ 300571 h 605875"/>
              <a:gd name="connsiteX10" fmla="*/ 163500 w 606792"/>
              <a:gd name="connsiteY10" fmla="*/ 260848 h 605875"/>
              <a:gd name="connsiteX11" fmla="*/ 303343 w 606792"/>
              <a:gd name="connsiteY11" fmla="*/ 54847 h 605875"/>
              <a:gd name="connsiteX12" fmla="*/ 54930 w 606792"/>
              <a:gd name="connsiteY12" fmla="*/ 302884 h 605875"/>
              <a:gd name="connsiteX13" fmla="*/ 303343 w 606792"/>
              <a:gd name="connsiteY13" fmla="*/ 551028 h 605875"/>
              <a:gd name="connsiteX14" fmla="*/ 551862 w 606792"/>
              <a:gd name="connsiteY14" fmla="*/ 302884 h 605875"/>
              <a:gd name="connsiteX15" fmla="*/ 303343 w 606792"/>
              <a:gd name="connsiteY15" fmla="*/ 54847 h 605875"/>
              <a:gd name="connsiteX16" fmla="*/ 303343 w 606792"/>
              <a:gd name="connsiteY16" fmla="*/ 0 h 605875"/>
              <a:gd name="connsiteX17" fmla="*/ 606792 w 606792"/>
              <a:gd name="connsiteY17" fmla="*/ 302884 h 605875"/>
              <a:gd name="connsiteX18" fmla="*/ 303343 w 606792"/>
              <a:gd name="connsiteY18" fmla="*/ 605875 h 605875"/>
              <a:gd name="connsiteX19" fmla="*/ 0 w 606792"/>
              <a:gd name="connsiteY19" fmla="*/ 302884 h 605875"/>
              <a:gd name="connsiteX20" fmla="*/ 303343 w 606792"/>
              <a:gd name="connsiteY20" fmla="*/ 0 h 60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6792" h="605875">
                <a:moveTo>
                  <a:pt x="303343" y="121231"/>
                </a:moveTo>
                <a:lnTo>
                  <a:pt x="443292" y="260848"/>
                </a:lnTo>
                <a:lnTo>
                  <a:pt x="403185" y="300571"/>
                </a:lnTo>
                <a:lnTo>
                  <a:pt x="347077" y="244447"/>
                </a:lnTo>
                <a:lnTo>
                  <a:pt x="333743" y="214202"/>
                </a:lnTo>
                <a:lnTo>
                  <a:pt x="333743" y="451689"/>
                </a:lnTo>
                <a:lnTo>
                  <a:pt x="273049" y="451689"/>
                </a:lnTo>
                <a:lnTo>
                  <a:pt x="273049" y="214841"/>
                </a:lnTo>
                <a:lnTo>
                  <a:pt x="259075" y="245086"/>
                </a:lnTo>
                <a:lnTo>
                  <a:pt x="203607" y="300571"/>
                </a:lnTo>
                <a:lnTo>
                  <a:pt x="163500" y="260848"/>
                </a:lnTo>
                <a:close/>
                <a:moveTo>
                  <a:pt x="303343" y="54847"/>
                </a:moveTo>
                <a:cubicBezTo>
                  <a:pt x="166177" y="54847"/>
                  <a:pt x="54930" y="165926"/>
                  <a:pt x="54930" y="302884"/>
                </a:cubicBezTo>
                <a:cubicBezTo>
                  <a:pt x="54930" y="439949"/>
                  <a:pt x="166177" y="551028"/>
                  <a:pt x="303343" y="551028"/>
                </a:cubicBezTo>
                <a:cubicBezTo>
                  <a:pt x="440615" y="551028"/>
                  <a:pt x="551862" y="439949"/>
                  <a:pt x="551862" y="302884"/>
                </a:cubicBezTo>
                <a:cubicBezTo>
                  <a:pt x="551649" y="165926"/>
                  <a:pt x="440508" y="54954"/>
                  <a:pt x="303343" y="54847"/>
                </a:cubicBezTo>
                <a:close/>
                <a:moveTo>
                  <a:pt x="303343" y="0"/>
                </a:moveTo>
                <a:cubicBezTo>
                  <a:pt x="470906" y="0"/>
                  <a:pt x="606792" y="135680"/>
                  <a:pt x="606792" y="302884"/>
                </a:cubicBezTo>
                <a:cubicBezTo>
                  <a:pt x="606792" y="470195"/>
                  <a:pt x="470906" y="605875"/>
                  <a:pt x="303343" y="605875"/>
                </a:cubicBezTo>
                <a:cubicBezTo>
                  <a:pt x="135886" y="605875"/>
                  <a:pt x="0" y="470195"/>
                  <a:pt x="0" y="302884"/>
                </a:cubicBezTo>
                <a:cubicBezTo>
                  <a:pt x="0" y="135680"/>
                  <a:pt x="135886" y="0"/>
                  <a:pt x="303343" y="0"/>
                </a:cubicBezTo>
                <a:close/>
              </a:path>
            </a:pathLst>
          </a:custGeom>
          <a:solidFill>
            <a:srgbClr val="057FF3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椭圆 33"/>
          <p:cNvSpPr/>
          <p:nvPr/>
        </p:nvSpPr>
        <p:spPr>
          <a:xfrm>
            <a:off x="5756641" y="1554034"/>
            <a:ext cx="593547" cy="593547"/>
          </a:xfrm>
          <a:prstGeom prst="ellipse">
            <a:avLst/>
          </a:prstGeom>
          <a:solidFill>
            <a:srgbClr val="487C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b="1" dirty="0"/>
          </a:p>
        </p:txBody>
      </p:sp>
      <p:sp>
        <p:nvSpPr>
          <p:cNvPr id="35" name="椭圆 34"/>
          <p:cNvSpPr/>
          <p:nvPr/>
        </p:nvSpPr>
        <p:spPr>
          <a:xfrm>
            <a:off x="5756641" y="2264186"/>
            <a:ext cx="593547" cy="593547"/>
          </a:xfrm>
          <a:prstGeom prst="ellipse">
            <a:avLst/>
          </a:prstGeom>
          <a:solidFill>
            <a:srgbClr val="8883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b="1" dirty="0"/>
          </a:p>
        </p:txBody>
      </p:sp>
      <p:sp>
        <p:nvSpPr>
          <p:cNvPr id="36" name="椭圆 35"/>
          <p:cNvSpPr/>
          <p:nvPr/>
        </p:nvSpPr>
        <p:spPr>
          <a:xfrm>
            <a:off x="5756641" y="2974337"/>
            <a:ext cx="593547" cy="593547"/>
          </a:xfrm>
          <a:prstGeom prst="ellipse">
            <a:avLst/>
          </a:prstGeom>
          <a:solidFill>
            <a:srgbClr val="3F4D6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b="1" dirty="0"/>
          </a:p>
        </p:txBody>
      </p:sp>
      <p:sp>
        <p:nvSpPr>
          <p:cNvPr id="37" name="椭圆 36"/>
          <p:cNvSpPr/>
          <p:nvPr/>
        </p:nvSpPr>
        <p:spPr>
          <a:xfrm>
            <a:off x="5756641" y="3684488"/>
            <a:ext cx="593547" cy="593547"/>
          </a:xfrm>
          <a:prstGeom prst="ellipse">
            <a:avLst/>
          </a:prstGeom>
          <a:solidFill>
            <a:srgbClr val="8883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b="1" dirty="0"/>
          </a:p>
        </p:txBody>
      </p:sp>
      <p:sp>
        <p:nvSpPr>
          <p:cNvPr id="38" name="椭圆 37"/>
          <p:cNvSpPr/>
          <p:nvPr/>
        </p:nvSpPr>
        <p:spPr>
          <a:xfrm>
            <a:off x="5756641" y="4394640"/>
            <a:ext cx="593547" cy="593547"/>
          </a:xfrm>
          <a:prstGeom prst="ellipse">
            <a:avLst/>
          </a:prstGeom>
          <a:solidFill>
            <a:srgbClr val="487C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b="1" dirty="0"/>
          </a:p>
        </p:txBody>
      </p:sp>
      <p:sp>
        <p:nvSpPr>
          <p:cNvPr id="8" name="矩形 7"/>
          <p:cNvSpPr/>
          <p:nvPr/>
        </p:nvSpPr>
        <p:spPr>
          <a:xfrm>
            <a:off x="6515175" y="1640402"/>
            <a:ext cx="4342868" cy="332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latin typeface="+mj-ea"/>
                <a:ea typeface="+mj-ea"/>
              </a:rPr>
              <a:t>一批综测排名前</a:t>
            </a:r>
            <a:r>
              <a:rPr lang="en-US" altLang="zh-CN" sz="1400" b="1" dirty="0">
                <a:latin typeface="+mj-ea"/>
                <a:ea typeface="+mj-ea"/>
              </a:rPr>
              <a:t>70%</a:t>
            </a:r>
            <a:r>
              <a:rPr lang="zh-CN" altLang="en-US" sz="1400" b="1" dirty="0">
                <a:latin typeface="+mj-ea"/>
                <a:ea typeface="+mj-ea"/>
              </a:rPr>
              <a:t>，二批综测排名前</a:t>
            </a:r>
            <a:r>
              <a:rPr lang="en-US" altLang="zh-CN" sz="1400" b="1" dirty="0">
                <a:latin typeface="+mj-ea"/>
                <a:ea typeface="+mj-ea"/>
              </a:rPr>
              <a:t>50%</a:t>
            </a:r>
            <a:endParaRPr lang="zh-CN" altLang="en-US" sz="1400" b="1" dirty="0">
              <a:latin typeface="+mj-ea"/>
              <a:ea typeface="+mj-ea"/>
            </a:endParaRPr>
          </a:p>
        </p:txBody>
      </p:sp>
      <p:sp>
        <p:nvSpPr>
          <p:cNvPr id="9" name="television_114712"/>
          <p:cNvSpPr>
            <a:spLocks noChangeAspect="1"/>
          </p:cNvSpPr>
          <p:nvPr/>
        </p:nvSpPr>
        <p:spPr bwMode="auto">
          <a:xfrm>
            <a:off x="5917270" y="1682075"/>
            <a:ext cx="277179" cy="277955"/>
          </a:xfrm>
          <a:custGeom>
            <a:avLst/>
            <a:gdLst>
              <a:gd name="connsiteX0" fmla="*/ 460934 w 605028"/>
              <a:gd name="connsiteY0" fmla="*/ 512940 h 606721"/>
              <a:gd name="connsiteX1" fmla="*/ 535803 w 605028"/>
              <a:gd name="connsiteY1" fmla="*/ 512940 h 606721"/>
              <a:gd name="connsiteX2" fmla="*/ 542507 w 605028"/>
              <a:gd name="connsiteY2" fmla="*/ 519750 h 606721"/>
              <a:gd name="connsiteX3" fmla="*/ 535803 w 605028"/>
              <a:gd name="connsiteY3" fmla="*/ 526559 h 606721"/>
              <a:gd name="connsiteX4" fmla="*/ 460934 w 605028"/>
              <a:gd name="connsiteY4" fmla="*/ 526559 h 606721"/>
              <a:gd name="connsiteX5" fmla="*/ 454230 w 605028"/>
              <a:gd name="connsiteY5" fmla="*/ 519750 h 606721"/>
              <a:gd name="connsiteX6" fmla="*/ 460934 w 605028"/>
              <a:gd name="connsiteY6" fmla="*/ 512940 h 606721"/>
              <a:gd name="connsiteX7" fmla="*/ 460934 w 605028"/>
              <a:gd name="connsiteY7" fmla="*/ 488453 h 606721"/>
              <a:gd name="connsiteX8" fmla="*/ 535803 w 605028"/>
              <a:gd name="connsiteY8" fmla="*/ 488453 h 606721"/>
              <a:gd name="connsiteX9" fmla="*/ 542507 w 605028"/>
              <a:gd name="connsiteY9" fmla="*/ 495243 h 606721"/>
              <a:gd name="connsiteX10" fmla="*/ 535803 w 605028"/>
              <a:gd name="connsiteY10" fmla="*/ 501931 h 606721"/>
              <a:gd name="connsiteX11" fmla="*/ 460934 w 605028"/>
              <a:gd name="connsiteY11" fmla="*/ 501931 h 606721"/>
              <a:gd name="connsiteX12" fmla="*/ 454230 w 605028"/>
              <a:gd name="connsiteY12" fmla="*/ 495243 h 606721"/>
              <a:gd name="connsiteX13" fmla="*/ 460934 w 605028"/>
              <a:gd name="connsiteY13" fmla="*/ 488453 h 606721"/>
              <a:gd name="connsiteX14" fmla="*/ 460934 w 605028"/>
              <a:gd name="connsiteY14" fmla="*/ 463897 h 606721"/>
              <a:gd name="connsiteX15" fmla="*/ 535803 w 605028"/>
              <a:gd name="connsiteY15" fmla="*/ 463897 h 606721"/>
              <a:gd name="connsiteX16" fmla="*/ 542507 w 605028"/>
              <a:gd name="connsiteY16" fmla="*/ 470585 h 606721"/>
              <a:gd name="connsiteX17" fmla="*/ 535803 w 605028"/>
              <a:gd name="connsiteY17" fmla="*/ 477375 h 606721"/>
              <a:gd name="connsiteX18" fmla="*/ 460934 w 605028"/>
              <a:gd name="connsiteY18" fmla="*/ 477375 h 606721"/>
              <a:gd name="connsiteX19" fmla="*/ 454230 w 605028"/>
              <a:gd name="connsiteY19" fmla="*/ 470585 h 606721"/>
              <a:gd name="connsiteX20" fmla="*/ 460934 w 605028"/>
              <a:gd name="connsiteY20" fmla="*/ 463897 h 606721"/>
              <a:gd name="connsiteX21" fmla="*/ 517516 w 605028"/>
              <a:gd name="connsiteY21" fmla="*/ 399133 h 606721"/>
              <a:gd name="connsiteX22" fmla="*/ 488868 w 605028"/>
              <a:gd name="connsiteY22" fmla="*/ 427766 h 606721"/>
              <a:gd name="connsiteX23" fmla="*/ 513453 w 605028"/>
              <a:gd name="connsiteY23" fmla="*/ 423704 h 606721"/>
              <a:gd name="connsiteX24" fmla="*/ 519751 w 605028"/>
              <a:gd name="connsiteY24" fmla="*/ 408677 h 606721"/>
              <a:gd name="connsiteX25" fmla="*/ 517516 w 605028"/>
              <a:gd name="connsiteY25" fmla="*/ 399133 h 606721"/>
              <a:gd name="connsiteX26" fmla="*/ 498316 w 605028"/>
              <a:gd name="connsiteY26" fmla="*/ 387253 h 606721"/>
              <a:gd name="connsiteX27" fmla="*/ 483280 w 605028"/>
              <a:gd name="connsiteY27" fmla="*/ 393548 h 606721"/>
              <a:gd name="connsiteX28" fmla="*/ 479216 w 605028"/>
              <a:gd name="connsiteY28" fmla="*/ 418222 h 606721"/>
              <a:gd name="connsiteX29" fmla="*/ 507865 w 605028"/>
              <a:gd name="connsiteY29" fmla="*/ 389588 h 606721"/>
              <a:gd name="connsiteX30" fmla="*/ 498316 w 605028"/>
              <a:gd name="connsiteY30" fmla="*/ 387253 h 606721"/>
              <a:gd name="connsiteX31" fmla="*/ 498316 w 605028"/>
              <a:gd name="connsiteY31" fmla="*/ 373799 h 606721"/>
              <a:gd name="connsiteX32" fmla="*/ 523002 w 605028"/>
              <a:gd name="connsiteY32" fmla="*/ 384004 h 606721"/>
              <a:gd name="connsiteX33" fmla="*/ 533263 w 605028"/>
              <a:gd name="connsiteY33" fmla="*/ 408677 h 606721"/>
              <a:gd name="connsiteX34" fmla="*/ 523002 w 605028"/>
              <a:gd name="connsiteY34" fmla="*/ 433350 h 606721"/>
              <a:gd name="connsiteX35" fmla="*/ 498316 w 605028"/>
              <a:gd name="connsiteY35" fmla="*/ 443504 h 606721"/>
              <a:gd name="connsiteX36" fmla="*/ 473629 w 605028"/>
              <a:gd name="connsiteY36" fmla="*/ 433350 h 606721"/>
              <a:gd name="connsiteX37" fmla="*/ 473629 w 605028"/>
              <a:gd name="connsiteY37" fmla="*/ 384004 h 606721"/>
              <a:gd name="connsiteX38" fmla="*/ 498316 w 605028"/>
              <a:gd name="connsiteY38" fmla="*/ 373799 h 606721"/>
              <a:gd name="connsiteX39" fmla="*/ 479216 w 605028"/>
              <a:gd name="connsiteY39" fmla="*/ 314003 h 606721"/>
              <a:gd name="connsiteX40" fmla="*/ 483280 w 605028"/>
              <a:gd name="connsiteY40" fmla="*/ 338551 h 606721"/>
              <a:gd name="connsiteX41" fmla="*/ 507865 w 605028"/>
              <a:gd name="connsiteY41" fmla="*/ 342608 h 606721"/>
              <a:gd name="connsiteX42" fmla="*/ 498316 w 605028"/>
              <a:gd name="connsiteY42" fmla="*/ 302135 h 606721"/>
              <a:gd name="connsiteX43" fmla="*/ 488868 w 605028"/>
              <a:gd name="connsiteY43" fmla="*/ 304468 h 606721"/>
              <a:gd name="connsiteX44" fmla="*/ 517516 w 605028"/>
              <a:gd name="connsiteY44" fmla="*/ 333073 h 606721"/>
              <a:gd name="connsiteX45" fmla="*/ 519751 w 605028"/>
              <a:gd name="connsiteY45" fmla="*/ 323538 h 606721"/>
              <a:gd name="connsiteX46" fmla="*/ 513453 w 605028"/>
              <a:gd name="connsiteY46" fmla="*/ 308424 h 606721"/>
              <a:gd name="connsiteX47" fmla="*/ 498316 w 605028"/>
              <a:gd name="connsiteY47" fmla="*/ 302135 h 606721"/>
              <a:gd name="connsiteX48" fmla="*/ 498316 w 605028"/>
              <a:gd name="connsiteY48" fmla="*/ 288694 h 606721"/>
              <a:gd name="connsiteX49" fmla="*/ 523002 w 605028"/>
              <a:gd name="connsiteY49" fmla="*/ 298889 h 606721"/>
              <a:gd name="connsiteX50" fmla="*/ 533263 w 605028"/>
              <a:gd name="connsiteY50" fmla="*/ 323538 h 606721"/>
              <a:gd name="connsiteX51" fmla="*/ 523002 w 605028"/>
              <a:gd name="connsiteY51" fmla="*/ 348187 h 606721"/>
              <a:gd name="connsiteX52" fmla="*/ 498316 w 605028"/>
              <a:gd name="connsiteY52" fmla="*/ 358331 h 606721"/>
              <a:gd name="connsiteX53" fmla="*/ 473629 w 605028"/>
              <a:gd name="connsiteY53" fmla="*/ 348187 h 606721"/>
              <a:gd name="connsiteX54" fmla="*/ 473629 w 605028"/>
              <a:gd name="connsiteY54" fmla="*/ 298889 h 606721"/>
              <a:gd name="connsiteX55" fmla="*/ 498316 w 605028"/>
              <a:gd name="connsiteY55" fmla="*/ 288694 h 606721"/>
              <a:gd name="connsiteX56" fmla="*/ 404609 w 605028"/>
              <a:gd name="connsiteY56" fmla="*/ 283373 h 606721"/>
              <a:gd name="connsiteX57" fmla="*/ 412136 w 605028"/>
              <a:gd name="connsiteY57" fmla="*/ 289359 h 606721"/>
              <a:gd name="connsiteX58" fmla="*/ 414476 w 605028"/>
              <a:gd name="connsiteY58" fmla="*/ 408986 h 606721"/>
              <a:gd name="connsiteX59" fmla="*/ 407762 w 605028"/>
              <a:gd name="connsiteY59" fmla="*/ 415277 h 606721"/>
              <a:gd name="connsiteX60" fmla="*/ 407254 w 605028"/>
              <a:gd name="connsiteY60" fmla="*/ 415176 h 606721"/>
              <a:gd name="connsiteX61" fmla="*/ 400947 w 605028"/>
              <a:gd name="connsiteY61" fmla="*/ 407972 h 606721"/>
              <a:gd name="connsiteX62" fmla="*/ 398608 w 605028"/>
              <a:gd name="connsiteY62" fmla="*/ 290881 h 606721"/>
              <a:gd name="connsiteX63" fmla="*/ 404609 w 605028"/>
              <a:gd name="connsiteY63" fmla="*/ 283373 h 606721"/>
              <a:gd name="connsiteX64" fmla="*/ 530143 w 605028"/>
              <a:gd name="connsiteY64" fmla="*/ 253047 h 606721"/>
              <a:gd name="connsiteX65" fmla="*/ 535007 w 605028"/>
              <a:gd name="connsiteY65" fmla="*/ 254972 h 606721"/>
              <a:gd name="connsiteX66" fmla="*/ 536932 w 605028"/>
              <a:gd name="connsiteY66" fmla="*/ 259735 h 606721"/>
              <a:gd name="connsiteX67" fmla="*/ 535007 w 605028"/>
              <a:gd name="connsiteY67" fmla="*/ 264498 h 606721"/>
              <a:gd name="connsiteX68" fmla="*/ 530143 w 605028"/>
              <a:gd name="connsiteY68" fmla="*/ 266525 h 606721"/>
              <a:gd name="connsiteX69" fmla="*/ 525380 w 605028"/>
              <a:gd name="connsiteY69" fmla="*/ 264498 h 606721"/>
              <a:gd name="connsiteX70" fmla="*/ 523454 w 605028"/>
              <a:gd name="connsiteY70" fmla="*/ 259735 h 606721"/>
              <a:gd name="connsiteX71" fmla="*/ 525380 w 605028"/>
              <a:gd name="connsiteY71" fmla="*/ 254972 h 606721"/>
              <a:gd name="connsiteX72" fmla="*/ 530143 w 605028"/>
              <a:gd name="connsiteY72" fmla="*/ 253047 h 606721"/>
              <a:gd name="connsiteX73" fmla="*/ 509003 w 605028"/>
              <a:gd name="connsiteY73" fmla="*/ 253047 h 606721"/>
              <a:gd name="connsiteX74" fmla="*/ 513766 w 605028"/>
              <a:gd name="connsiteY74" fmla="*/ 254972 h 606721"/>
              <a:gd name="connsiteX75" fmla="*/ 515692 w 605028"/>
              <a:gd name="connsiteY75" fmla="*/ 259735 h 606721"/>
              <a:gd name="connsiteX76" fmla="*/ 513766 w 605028"/>
              <a:gd name="connsiteY76" fmla="*/ 264498 h 606721"/>
              <a:gd name="connsiteX77" fmla="*/ 509003 w 605028"/>
              <a:gd name="connsiteY77" fmla="*/ 266525 h 606721"/>
              <a:gd name="connsiteX78" fmla="*/ 504241 w 605028"/>
              <a:gd name="connsiteY78" fmla="*/ 264498 h 606721"/>
              <a:gd name="connsiteX79" fmla="*/ 502214 w 605028"/>
              <a:gd name="connsiteY79" fmla="*/ 259735 h 606721"/>
              <a:gd name="connsiteX80" fmla="*/ 504241 w 605028"/>
              <a:gd name="connsiteY80" fmla="*/ 254972 h 606721"/>
              <a:gd name="connsiteX81" fmla="*/ 509003 w 605028"/>
              <a:gd name="connsiteY81" fmla="*/ 253047 h 606721"/>
              <a:gd name="connsiteX82" fmla="*/ 487783 w 605028"/>
              <a:gd name="connsiteY82" fmla="*/ 253047 h 606721"/>
              <a:gd name="connsiteX83" fmla="*/ 492560 w 605028"/>
              <a:gd name="connsiteY83" fmla="*/ 254972 h 606721"/>
              <a:gd name="connsiteX84" fmla="*/ 494593 w 605028"/>
              <a:gd name="connsiteY84" fmla="*/ 259735 h 606721"/>
              <a:gd name="connsiteX85" fmla="*/ 492560 w 605028"/>
              <a:gd name="connsiteY85" fmla="*/ 264498 h 606721"/>
              <a:gd name="connsiteX86" fmla="*/ 487783 w 605028"/>
              <a:gd name="connsiteY86" fmla="*/ 266525 h 606721"/>
              <a:gd name="connsiteX87" fmla="*/ 483006 w 605028"/>
              <a:gd name="connsiteY87" fmla="*/ 264498 h 606721"/>
              <a:gd name="connsiteX88" fmla="*/ 480974 w 605028"/>
              <a:gd name="connsiteY88" fmla="*/ 259735 h 606721"/>
              <a:gd name="connsiteX89" fmla="*/ 483006 w 605028"/>
              <a:gd name="connsiteY89" fmla="*/ 254972 h 606721"/>
              <a:gd name="connsiteX90" fmla="*/ 487783 w 605028"/>
              <a:gd name="connsiteY90" fmla="*/ 253047 h 606721"/>
              <a:gd name="connsiteX91" fmla="*/ 466527 w 605028"/>
              <a:gd name="connsiteY91" fmla="*/ 253047 h 606721"/>
              <a:gd name="connsiteX92" fmla="*/ 471315 w 605028"/>
              <a:gd name="connsiteY92" fmla="*/ 254972 h 606721"/>
              <a:gd name="connsiteX93" fmla="*/ 473353 w 605028"/>
              <a:gd name="connsiteY93" fmla="*/ 259735 h 606721"/>
              <a:gd name="connsiteX94" fmla="*/ 471315 w 605028"/>
              <a:gd name="connsiteY94" fmla="*/ 264498 h 606721"/>
              <a:gd name="connsiteX95" fmla="*/ 466527 w 605028"/>
              <a:gd name="connsiteY95" fmla="*/ 266525 h 606721"/>
              <a:gd name="connsiteX96" fmla="*/ 461739 w 605028"/>
              <a:gd name="connsiteY96" fmla="*/ 264498 h 606721"/>
              <a:gd name="connsiteX97" fmla="*/ 459804 w 605028"/>
              <a:gd name="connsiteY97" fmla="*/ 259735 h 606721"/>
              <a:gd name="connsiteX98" fmla="*/ 461739 w 605028"/>
              <a:gd name="connsiteY98" fmla="*/ 254972 h 606721"/>
              <a:gd name="connsiteX99" fmla="*/ 466527 w 605028"/>
              <a:gd name="connsiteY99" fmla="*/ 253047 h 606721"/>
              <a:gd name="connsiteX100" fmla="*/ 530143 w 605028"/>
              <a:gd name="connsiteY100" fmla="*/ 233360 h 606721"/>
              <a:gd name="connsiteX101" fmla="*/ 535007 w 605028"/>
              <a:gd name="connsiteY101" fmla="*/ 235393 h 606721"/>
              <a:gd name="connsiteX102" fmla="*/ 536932 w 605028"/>
              <a:gd name="connsiteY102" fmla="*/ 240170 h 606721"/>
              <a:gd name="connsiteX103" fmla="*/ 535007 w 605028"/>
              <a:gd name="connsiteY103" fmla="*/ 244946 h 606721"/>
              <a:gd name="connsiteX104" fmla="*/ 530143 w 605028"/>
              <a:gd name="connsiteY104" fmla="*/ 246979 h 606721"/>
              <a:gd name="connsiteX105" fmla="*/ 525380 w 605028"/>
              <a:gd name="connsiteY105" fmla="*/ 244946 h 606721"/>
              <a:gd name="connsiteX106" fmla="*/ 523454 w 605028"/>
              <a:gd name="connsiteY106" fmla="*/ 240170 h 606721"/>
              <a:gd name="connsiteX107" fmla="*/ 525380 w 605028"/>
              <a:gd name="connsiteY107" fmla="*/ 235393 h 606721"/>
              <a:gd name="connsiteX108" fmla="*/ 530143 w 605028"/>
              <a:gd name="connsiteY108" fmla="*/ 233360 h 606721"/>
              <a:gd name="connsiteX109" fmla="*/ 509003 w 605028"/>
              <a:gd name="connsiteY109" fmla="*/ 233360 h 606721"/>
              <a:gd name="connsiteX110" fmla="*/ 513766 w 605028"/>
              <a:gd name="connsiteY110" fmla="*/ 235393 h 606721"/>
              <a:gd name="connsiteX111" fmla="*/ 515692 w 605028"/>
              <a:gd name="connsiteY111" fmla="*/ 240170 h 606721"/>
              <a:gd name="connsiteX112" fmla="*/ 513766 w 605028"/>
              <a:gd name="connsiteY112" fmla="*/ 244946 h 606721"/>
              <a:gd name="connsiteX113" fmla="*/ 509003 w 605028"/>
              <a:gd name="connsiteY113" fmla="*/ 246979 h 606721"/>
              <a:gd name="connsiteX114" fmla="*/ 504241 w 605028"/>
              <a:gd name="connsiteY114" fmla="*/ 244946 h 606721"/>
              <a:gd name="connsiteX115" fmla="*/ 502214 w 605028"/>
              <a:gd name="connsiteY115" fmla="*/ 240170 h 606721"/>
              <a:gd name="connsiteX116" fmla="*/ 504241 w 605028"/>
              <a:gd name="connsiteY116" fmla="*/ 235393 h 606721"/>
              <a:gd name="connsiteX117" fmla="*/ 509003 w 605028"/>
              <a:gd name="connsiteY117" fmla="*/ 233360 h 606721"/>
              <a:gd name="connsiteX118" fmla="*/ 487783 w 605028"/>
              <a:gd name="connsiteY118" fmla="*/ 233360 h 606721"/>
              <a:gd name="connsiteX119" fmla="*/ 492560 w 605028"/>
              <a:gd name="connsiteY119" fmla="*/ 235393 h 606721"/>
              <a:gd name="connsiteX120" fmla="*/ 494593 w 605028"/>
              <a:gd name="connsiteY120" fmla="*/ 240170 h 606721"/>
              <a:gd name="connsiteX121" fmla="*/ 492560 w 605028"/>
              <a:gd name="connsiteY121" fmla="*/ 244946 h 606721"/>
              <a:gd name="connsiteX122" fmla="*/ 487783 w 605028"/>
              <a:gd name="connsiteY122" fmla="*/ 246979 h 606721"/>
              <a:gd name="connsiteX123" fmla="*/ 483006 w 605028"/>
              <a:gd name="connsiteY123" fmla="*/ 244946 h 606721"/>
              <a:gd name="connsiteX124" fmla="*/ 480974 w 605028"/>
              <a:gd name="connsiteY124" fmla="*/ 240170 h 606721"/>
              <a:gd name="connsiteX125" fmla="*/ 483006 w 605028"/>
              <a:gd name="connsiteY125" fmla="*/ 235393 h 606721"/>
              <a:gd name="connsiteX126" fmla="*/ 487783 w 605028"/>
              <a:gd name="connsiteY126" fmla="*/ 233360 h 606721"/>
              <a:gd name="connsiteX127" fmla="*/ 466527 w 605028"/>
              <a:gd name="connsiteY127" fmla="*/ 233360 h 606721"/>
              <a:gd name="connsiteX128" fmla="*/ 471315 w 605028"/>
              <a:gd name="connsiteY128" fmla="*/ 235393 h 606721"/>
              <a:gd name="connsiteX129" fmla="*/ 473353 w 605028"/>
              <a:gd name="connsiteY129" fmla="*/ 240170 h 606721"/>
              <a:gd name="connsiteX130" fmla="*/ 471315 w 605028"/>
              <a:gd name="connsiteY130" fmla="*/ 244946 h 606721"/>
              <a:gd name="connsiteX131" fmla="*/ 466527 w 605028"/>
              <a:gd name="connsiteY131" fmla="*/ 246979 h 606721"/>
              <a:gd name="connsiteX132" fmla="*/ 461739 w 605028"/>
              <a:gd name="connsiteY132" fmla="*/ 244946 h 606721"/>
              <a:gd name="connsiteX133" fmla="*/ 459804 w 605028"/>
              <a:gd name="connsiteY133" fmla="*/ 240170 h 606721"/>
              <a:gd name="connsiteX134" fmla="*/ 461739 w 605028"/>
              <a:gd name="connsiteY134" fmla="*/ 235393 h 606721"/>
              <a:gd name="connsiteX135" fmla="*/ 466527 w 605028"/>
              <a:gd name="connsiteY135" fmla="*/ 233360 h 606721"/>
              <a:gd name="connsiteX136" fmla="*/ 396405 w 605028"/>
              <a:gd name="connsiteY136" fmla="*/ 232447 h 606721"/>
              <a:gd name="connsiteX137" fmla="*/ 404346 w 605028"/>
              <a:gd name="connsiteY137" fmla="*/ 237823 h 606721"/>
              <a:gd name="connsiteX138" fmla="*/ 409233 w 605028"/>
              <a:gd name="connsiteY138" fmla="*/ 266932 h 606721"/>
              <a:gd name="connsiteX139" fmla="*/ 403532 w 605028"/>
              <a:gd name="connsiteY139" fmla="*/ 274641 h 606721"/>
              <a:gd name="connsiteX140" fmla="*/ 402514 w 605028"/>
              <a:gd name="connsiteY140" fmla="*/ 274641 h 606721"/>
              <a:gd name="connsiteX141" fmla="*/ 395794 w 605028"/>
              <a:gd name="connsiteY141" fmla="*/ 268860 h 606721"/>
              <a:gd name="connsiteX142" fmla="*/ 391009 w 605028"/>
              <a:gd name="connsiteY142" fmla="*/ 240358 h 606721"/>
              <a:gd name="connsiteX143" fmla="*/ 396405 w 605028"/>
              <a:gd name="connsiteY143" fmla="*/ 232447 h 606721"/>
              <a:gd name="connsiteX144" fmla="*/ 530143 w 605028"/>
              <a:gd name="connsiteY144" fmla="*/ 213742 h 606721"/>
              <a:gd name="connsiteX145" fmla="*/ 535007 w 605028"/>
              <a:gd name="connsiteY145" fmla="*/ 215678 h 606721"/>
              <a:gd name="connsiteX146" fmla="*/ 536932 w 605028"/>
              <a:gd name="connsiteY146" fmla="*/ 220567 h 606721"/>
              <a:gd name="connsiteX147" fmla="*/ 535007 w 605028"/>
              <a:gd name="connsiteY147" fmla="*/ 225355 h 606721"/>
              <a:gd name="connsiteX148" fmla="*/ 530143 w 605028"/>
              <a:gd name="connsiteY148" fmla="*/ 227291 h 606721"/>
              <a:gd name="connsiteX149" fmla="*/ 525380 w 605028"/>
              <a:gd name="connsiteY149" fmla="*/ 225355 h 606721"/>
              <a:gd name="connsiteX150" fmla="*/ 523454 w 605028"/>
              <a:gd name="connsiteY150" fmla="*/ 220567 h 606721"/>
              <a:gd name="connsiteX151" fmla="*/ 525380 w 605028"/>
              <a:gd name="connsiteY151" fmla="*/ 215678 h 606721"/>
              <a:gd name="connsiteX152" fmla="*/ 530143 w 605028"/>
              <a:gd name="connsiteY152" fmla="*/ 213742 h 606721"/>
              <a:gd name="connsiteX153" fmla="*/ 509003 w 605028"/>
              <a:gd name="connsiteY153" fmla="*/ 213742 h 606721"/>
              <a:gd name="connsiteX154" fmla="*/ 513766 w 605028"/>
              <a:gd name="connsiteY154" fmla="*/ 215678 h 606721"/>
              <a:gd name="connsiteX155" fmla="*/ 515692 w 605028"/>
              <a:gd name="connsiteY155" fmla="*/ 220567 h 606721"/>
              <a:gd name="connsiteX156" fmla="*/ 513766 w 605028"/>
              <a:gd name="connsiteY156" fmla="*/ 225355 h 606721"/>
              <a:gd name="connsiteX157" fmla="*/ 509003 w 605028"/>
              <a:gd name="connsiteY157" fmla="*/ 227291 h 606721"/>
              <a:gd name="connsiteX158" fmla="*/ 504241 w 605028"/>
              <a:gd name="connsiteY158" fmla="*/ 225355 h 606721"/>
              <a:gd name="connsiteX159" fmla="*/ 502214 w 605028"/>
              <a:gd name="connsiteY159" fmla="*/ 220567 h 606721"/>
              <a:gd name="connsiteX160" fmla="*/ 504241 w 605028"/>
              <a:gd name="connsiteY160" fmla="*/ 215678 h 606721"/>
              <a:gd name="connsiteX161" fmla="*/ 509003 w 605028"/>
              <a:gd name="connsiteY161" fmla="*/ 213742 h 606721"/>
              <a:gd name="connsiteX162" fmla="*/ 487783 w 605028"/>
              <a:gd name="connsiteY162" fmla="*/ 213742 h 606721"/>
              <a:gd name="connsiteX163" fmla="*/ 492560 w 605028"/>
              <a:gd name="connsiteY163" fmla="*/ 215678 h 606721"/>
              <a:gd name="connsiteX164" fmla="*/ 494593 w 605028"/>
              <a:gd name="connsiteY164" fmla="*/ 220567 h 606721"/>
              <a:gd name="connsiteX165" fmla="*/ 492560 w 605028"/>
              <a:gd name="connsiteY165" fmla="*/ 225355 h 606721"/>
              <a:gd name="connsiteX166" fmla="*/ 487783 w 605028"/>
              <a:gd name="connsiteY166" fmla="*/ 227291 h 606721"/>
              <a:gd name="connsiteX167" fmla="*/ 483006 w 605028"/>
              <a:gd name="connsiteY167" fmla="*/ 225355 h 606721"/>
              <a:gd name="connsiteX168" fmla="*/ 480974 w 605028"/>
              <a:gd name="connsiteY168" fmla="*/ 220567 h 606721"/>
              <a:gd name="connsiteX169" fmla="*/ 483006 w 605028"/>
              <a:gd name="connsiteY169" fmla="*/ 215678 h 606721"/>
              <a:gd name="connsiteX170" fmla="*/ 487783 w 605028"/>
              <a:gd name="connsiteY170" fmla="*/ 213742 h 606721"/>
              <a:gd name="connsiteX171" fmla="*/ 466527 w 605028"/>
              <a:gd name="connsiteY171" fmla="*/ 213742 h 606721"/>
              <a:gd name="connsiteX172" fmla="*/ 471315 w 605028"/>
              <a:gd name="connsiteY172" fmla="*/ 215779 h 606721"/>
              <a:gd name="connsiteX173" fmla="*/ 473353 w 605028"/>
              <a:gd name="connsiteY173" fmla="*/ 220567 h 606721"/>
              <a:gd name="connsiteX174" fmla="*/ 471315 w 605028"/>
              <a:gd name="connsiteY174" fmla="*/ 225355 h 606721"/>
              <a:gd name="connsiteX175" fmla="*/ 466527 w 605028"/>
              <a:gd name="connsiteY175" fmla="*/ 227291 h 606721"/>
              <a:gd name="connsiteX176" fmla="*/ 461739 w 605028"/>
              <a:gd name="connsiteY176" fmla="*/ 225355 h 606721"/>
              <a:gd name="connsiteX177" fmla="*/ 459804 w 605028"/>
              <a:gd name="connsiteY177" fmla="*/ 220567 h 606721"/>
              <a:gd name="connsiteX178" fmla="*/ 461739 w 605028"/>
              <a:gd name="connsiteY178" fmla="*/ 215678 h 606721"/>
              <a:gd name="connsiteX179" fmla="*/ 466527 w 605028"/>
              <a:gd name="connsiteY179" fmla="*/ 213742 h 606721"/>
              <a:gd name="connsiteX180" fmla="*/ 250880 w 605028"/>
              <a:gd name="connsiteY180" fmla="*/ 208060 h 606721"/>
              <a:gd name="connsiteX181" fmla="*/ 99894 w 605028"/>
              <a:gd name="connsiteY181" fmla="*/ 219121 h 606721"/>
              <a:gd name="connsiteX182" fmla="*/ 84450 w 605028"/>
              <a:gd name="connsiteY182" fmla="*/ 234038 h 606721"/>
              <a:gd name="connsiteX183" fmla="*/ 84450 w 605028"/>
              <a:gd name="connsiteY183" fmla="*/ 490370 h 606721"/>
              <a:gd name="connsiteX184" fmla="*/ 99894 w 605028"/>
              <a:gd name="connsiteY184" fmla="*/ 505287 h 606721"/>
              <a:gd name="connsiteX185" fmla="*/ 401967 w 605028"/>
              <a:gd name="connsiteY185" fmla="*/ 505287 h 606721"/>
              <a:gd name="connsiteX186" fmla="*/ 417411 w 605028"/>
              <a:gd name="connsiteY186" fmla="*/ 490370 h 606721"/>
              <a:gd name="connsiteX187" fmla="*/ 417411 w 605028"/>
              <a:gd name="connsiteY187" fmla="*/ 234038 h 606721"/>
              <a:gd name="connsiteX188" fmla="*/ 401967 w 605028"/>
              <a:gd name="connsiteY188" fmla="*/ 219121 h 606721"/>
              <a:gd name="connsiteX189" fmla="*/ 250880 w 605028"/>
              <a:gd name="connsiteY189" fmla="*/ 208060 h 606721"/>
              <a:gd name="connsiteX190" fmla="*/ 250931 w 605028"/>
              <a:gd name="connsiteY190" fmla="*/ 194538 h 606721"/>
              <a:gd name="connsiteX191" fmla="*/ 403898 w 605028"/>
              <a:gd name="connsiteY191" fmla="*/ 205726 h 606721"/>
              <a:gd name="connsiteX192" fmla="*/ 430721 w 605028"/>
              <a:gd name="connsiteY192" fmla="*/ 231501 h 606721"/>
              <a:gd name="connsiteX193" fmla="*/ 430721 w 605028"/>
              <a:gd name="connsiteY193" fmla="*/ 493008 h 606721"/>
              <a:gd name="connsiteX194" fmla="*/ 403898 w 605028"/>
              <a:gd name="connsiteY194" fmla="*/ 518682 h 606721"/>
              <a:gd name="connsiteX195" fmla="*/ 250880 w 605028"/>
              <a:gd name="connsiteY195" fmla="*/ 529946 h 606721"/>
              <a:gd name="connsiteX196" fmla="*/ 97964 w 605028"/>
              <a:gd name="connsiteY196" fmla="*/ 518682 h 606721"/>
              <a:gd name="connsiteX197" fmla="*/ 71140 w 605028"/>
              <a:gd name="connsiteY197" fmla="*/ 493008 h 606721"/>
              <a:gd name="connsiteX198" fmla="*/ 71140 w 605028"/>
              <a:gd name="connsiteY198" fmla="*/ 231501 h 606721"/>
              <a:gd name="connsiteX199" fmla="*/ 97964 w 605028"/>
              <a:gd name="connsiteY199" fmla="*/ 205726 h 606721"/>
              <a:gd name="connsiteX200" fmla="*/ 250931 w 605028"/>
              <a:gd name="connsiteY200" fmla="*/ 194538 h 606721"/>
              <a:gd name="connsiteX201" fmla="*/ 79831 w 605028"/>
              <a:gd name="connsiteY201" fmla="*/ 181934 h 606721"/>
              <a:gd name="connsiteX202" fmla="*/ 46398 w 605028"/>
              <a:gd name="connsiteY202" fmla="*/ 215315 h 606721"/>
              <a:gd name="connsiteX203" fmla="*/ 46398 w 605028"/>
              <a:gd name="connsiteY203" fmla="*/ 509251 h 606721"/>
              <a:gd name="connsiteX204" fmla="*/ 79831 w 605028"/>
              <a:gd name="connsiteY204" fmla="*/ 542530 h 606721"/>
              <a:gd name="connsiteX205" fmla="*/ 525125 w 605028"/>
              <a:gd name="connsiteY205" fmla="*/ 542530 h 606721"/>
              <a:gd name="connsiteX206" fmla="*/ 558558 w 605028"/>
              <a:gd name="connsiteY206" fmla="*/ 509251 h 606721"/>
              <a:gd name="connsiteX207" fmla="*/ 558558 w 605028"/>
              <a:gd name="connsiteY207" fmla="*/ 215315 h 606721"/>
              <a:gd name="connsiteX208" fmla="*/ 525125 w 605028"/>
              <a:gd name="connsiteY208" fmla="*/ 181934 h 606721"/>
              <a:gd name="connsiteX209" fmla="*/ 79831 w 605028"/>
              <a:gd name="connsiteY209" fmla="*/ 168440 h 606721"/>
              <a:gd name="connsiteX210" fmla="*/ 525125 w 605028"/>
              <a:gd name="connsiteY210" fmla="*/ 168440 h 606721"/>
              <a:gd name="connsiteX211" fmla="*/ 572073 w 605028"/>
              <a:gd name="connsiteY211" fmla="*/ 215315 h 606721"/>
              <a:gd name="connsiteX212" fmla="*/ 572073 w 605028"/>
              <a:gd name="connsiteY212" fmla="*/ 509251 h 606721"/>
              <a:gd name="connsiteX213" fmla="*/ 525125 w 605028"/>
              <a:gd name="connsiteY213" fmla="*/ 556126 h 606721"/>
              <a:gd name="connsiteX214" fmla="*/ 79831 w 605028"/>
              <a:gd name="connsiteY214" fmla="*/ 556126 h 606721"/>
              <a:gd name="connsiteX215" fmla="*/ 32883 w 605028"/>
              <a:gd name="connsiteY215" fmla="*/ 509251 h 606721"/>
              <a:gd name="connsiteX216" fmla="*/ 32883 w 605028"/>
              <a:gd name="connsiteY216" fmla="*/ 215315 h 606721"/>
              <a:gd name="connsiteX217" fmla="*/ 79831 w 605028"/>
              <a:gd name="connsiteY217" fmla="*/ 168440 h 606721"/>
              <a:gd name="connsiteX218" fmla="*/ 79363 w 605028"/>
              <a:gd name="connsiteY218" fmla="*/ 155840 h 606721"/>
              <a:gd name="connsiteX219" fmla="*/ 20323 w 605028"/>
              <a:gd name="connsiteY219" fmla="*/ 214787 h 606721"/>
              <a:gd name="connsiteX220" fmla="*/ 20323 w 605028"/>
              <a:gd name="connsiteY220" fmla="*/ 509727 h 606721"/>
              <a:gd name="connsiteX221" fmla="*/ 79363 w 605028"/>
              <a:gd name="connsiteY221" fmla="*/ 568674 h 606721"/>
              <a:gd name="connsiteX222" fmla="*/ 525665 w 605028"/>
              <a:gd name="connsiteY222" fmla="*/ 568674 h 606721"/>
              <a:gd name="connsiteX223" fmla="*/ 584705 w 605028"/>
              <a:gd name="connsiteY223" fmla="*/ 509727 h 606721"/>
              <a:gd name="connsiteX224" fmla="*/ 584705 w 605028"/>
              <a:gd name="connsiteY224" fmla="*/ 214787 h 606721"/>
              <a:gd name="connsiteX225" fmla="*/ 525665 w 605028"/>
              <a:gd name="connsiteY225" fmla="*/ 155840 h 606721"/>
              <a:gd name="connsiteX226" fmla="*/ 305308 w 605028"/>
              <a:gd name="connsiteY226" fmla="*/ 101687 h 606721"/>
              <a:gd name="connsiteX227" fmla="*/ 274163 w 605028"/>
              <a:gd name="connsiteY227" fmla="*/ 114546 h 606721"/>
              <a:gd name="connsiteX228" fmla="*/ 262375 w 605028"/>
              <a:gd name="connsiteY228" fmla="*/ 135548 h 606721"/>
              <a:gd name="connsiteX229" fmla="*/ 348140 w 605028"/>
              <a:gd name="connsiteY229" fmla="*/ 135548 h 606721"/>
              <a:gd name="connsiteX230" fmla="*/ 336454 w 605028"/>
              <a:gd name="connsiteY230" fmla="*/ 114546 h 606721"/>
              <a:gd name="connsiteX231" fmla="*/ 305308 w 605028"/>
              <a:gd name="connsiteY231" fmla="*/ 101687 h 606721"/>
              <a:gd name="connsiteX232" fmla="*/ 424353 w 605028"/>
              <a:gd name="connsiteY232" fmla="*/ 13494 h 606721"/>
              <a:gd name="connsiteX233" fmla="*/ 411244 w 605028"/>
              <a:gd name="connsiteY233" fmla="*/ 26684 h 606721"/>
              <a:gd name="connsiteX234" fmla="*/ 424353 w 605028"/>
              <a:gd name="connsiteY234" fmla="*/ 39873 h 606721"/>
              <a:gd name="connsiteX235" fmla="*/ 437563 w 605028"/>
              <a:gd name="connsiteY235" fmla="*/ 26684 h 606721"/>
              <a:gd name="connsiteX236" fmla="*/ 424353 w 605028"/>
              <a:gd name="connsiteY236" fmla="*/ 13494 h 606721"/>
              <a:gd name="connsiteX237" fmla="*/ 186162 w 605028"/>
              <a:gd name="connsiteY237" fmla="*/ 13494 h 606721"/>
              <a:gd name="connsiteX238" fmla="*/ 172952 w 605028"/>
              <a:gd name="connsiteY238" fmla="*/ 26684 h 606721"/>
              <a:gd name="connsiteX239" fmla="*/ 186162 w 605028"/>
              <a:gd name="connsiteY239" fmla="*/ 39873 h 606721"/>
              <a:gd name="connsiteX240" fmla="*/ 199372 w 605028"/>
              <a:gd name="connsiteY240" fmla="*/ 26684 h 606721"/>
              <a:gd name="connsiteX241" fmla="*/ 186162 w 605028"/>
              <a:gd name="connsiteY241" fmla="*/ 13494 h 606721"/>
              <a:gd name="connsiteX242" fmla="*/ 186162 w 605028"/>
              <a:gd name="connsiteY242" fmla="*/ 0 h 606721"/>
              <a:gd name="connsiteX243" fmla="*/ 212888 w 605028"/>
              <a:gd name="connsiteY243" fmla="*/ 26684 h 606721"/>
              <a:gd name="connsiteX244" fmla="*/ 209229 w 605028"/>
              <a:gd name="connsiteY244" fmla="*/ 40178 h 606721"/>
              <a:gd name="connsiteX245" fmla="*/ 264814 w 605028"/>
              <a:gd name="connsiteY245" fmla="*/ 95675 h 606721"/>
              <a:gd name="connsiteX246" fmla="*/ 345701 w 605028"/>
              <a:gd name="connsiteY246" fmla="*/ 95675 h 606721"/>
              <a:gd name="connsiteX247" fmla="*/ 401286 w 605028"/>
              <a:gd name="connsiteY247" fmla="*/ 40178 h 606721"/>
              <a:gd name="connsiteX248" fmla="*/ 397627 w 605028"/>
              <a:gd name="connsiteY248" fmla="*/ 26684 h 606721"/>
              <a:gd name="connsiteX249" fmla="*/ 424353 w 605028"/>
              <a:gd name="connsiteY249" fmla="*/ 0 h 606721"/>
              <a:gd name="connsiteX250" fmla="*/ 451180 w 605028"/>
              <a:gd name="connsiteY250" fmla="*/ 26684 h 606721"/>
              <a:gd name="connsiteX251" fmla="*/ 424353 w 605028"/>
              <a:gd name="connsiteY251" fmla="*/ 53367 h 606721"/>
              <a:gd name="connsiteX252" fmla="*/ 410939 w 605028"/>
              <a:gd name="connsiteY252" fmla="*/ 49715 h 606721"/>
              <a:gd name="connsiteX253" fmla="*/ 355355 w 605028"/>
              <a:gd name="connsiteY253" fmla="*/ 105212 h 606721"/>
              <a:gd name="connsiteX254" fmla="*/ 368870 w 605028"/>
              <a:gd name="connsiteY254" fmla="*/ 135548 h 606721"/>
              <a:gd name="connsiteX255" fmla="*/ 525665 w 605028"/>
              <a:gd name="connsiteY255" fmla="*/ 135548 h 606721"/>
              <a:gd name="connsiteX256" fmla="*/ 605028 w 605028"/>
              <a:gd name="connsiteY256" fmla="*/ 214787 h 606721"/>
              <a:gd name="connsiteX257" fmla="*/ 605028 w 605028"/>
              <a:gd name="connsiteY257" fmla="*/ 509727 h 606721"/>
              <a:gd name="connsiteX258" fmla="*/ 525665 w 605028"/>
              <a:gd name="connsiteY258" fmla="*/ 588966 h 606721"/>
              <a:gd name="connsiteX259" fmla="*/ 500057 w 605028"/>
              <a:gd name="connsiteY259" fmla="*/ 588966 h 606721"/>
              <a:gd name="connsiteX260" fmla="*/ 500057 w 605028"/>
              <a:gd name="connsiteY260" fmla="*/ 596575 h 606721"/>
              <a:gd name="connsiteX261" fmla="*/ 489896 w 605028"/>
              <a:gd name="connsiteY261" fmla="*/ 606721 h 606721"/>
              <a:gd name="connsiteX262" fmla="*/ 479734 w 605028"/>
              <a:gd name="connsiteY262" fmla="*/ 596575 h 606721"/>
              <a:gd name="connsiteX263" fmla="*/ 479734 w 605028"/>
              <a:gd name="connsiteY263" fmla="*/ 588966 h 606721"/>
              <a:gd name="connsiteX264" fmla="*/ 125294 w 605028"/>
              <a:gd name="connsiteY264" fmla="*/ 588966 h 606721"/>
              <a:gd name="connsiteX265" fmla="*/ 125294 w 605028"/>
              <a:gd name="connsiteY265" fmla="*/ 596575 h 606721"/>
              <a:gd name="connsiteX266" fmla="*/ 115132 w 605028"/>
              <a:gd name="connsiteY266" fmla="*/ 606721 h 606721"/>
              <a:gd name="connsiteX267" fmla="*/ 104970 w 605028"/>
              <a:gd name="connsiteY267" fmla="*/ 596575 h 606721"/>
              <a:gd name="connsiteX268" fmla="*/ 104970 w 605028"/>
              <a:gd name="connsiteY268" fmla="*/ 588966 h 606721"/>
              <a:gd name="connsiteX269" fmla="*/ 79363 w 605028"/>
              <a:gd name="connsiteY269" fmla="*/ 588966 h 606721"/>
              <a:gd name="connsiteX270" fmla="*/ 0 w 605028"/>
              <a:gd name="connsiteY270" fmla="*/ 509727 h 606721"/>
              <a:gd name="connsiteX271" fmla="*/ 0 w 605028"/>
              <a:gd name="connsiteY271" fmla="*/ 214787 h 606721"/>
              <a:gd name="connsiteX272" fmla="*/ 79363 w 605028"/>
              <a:gd name="connsiteY272" fmla="*/ 135548 h 606721"/>
              <a:gd name="connsiteX273" fmla="*/ 241747 w 605028"/>
              <a:gd name="connsiteY273" fmla="*/ 135548 h 606721"/>
              <a:gd name="connsiteX274" fmla="*/ 255262 w 605028"/>
              <a:gd name="connsiteY274" fmla="*/ 105212 h 606721"/>
              <a:gd name="connsiteX275" fmla="*/ 199677 w 605028"/>
              <a:gd name="connsiteY275" fmla="*/ 49715 h 606721"/>
              <a:gd name="connsiteX276" fmla="*/ 186162 w 605028"/>
              <a:gd name="connsiteY276" fmla="*/ 53367 h 606721"/>
              <a:gd name="connsiteX277" fmla="*/ 159437 w 605028"/>
              <a:gd name="connsiteY277" fmla="*/ 26684 h 606721"/>
              <a:gd name="connsiteX278" fmla="*/ 186162 w 605028"/>
              <a:gd name="connsiteY278" fmla="*/ 0 h 60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605028" h="606721">
                <a:moveTo>
                  <a:pt x="460934" y="512940"/>
                </a:moveTo>
                <a:lnTo>
                  <a:pt x="535803" y="512940"/>
                </a:lnTo>
                <a:cubicBezTo>
                  <a:pt x="539460" y="512940"/>
                  <a:pt x="542507" y="515989"/>
                  <a:pt x="542507" y="519750"/>
                </a:cubicBezTo>
                <a:cubicBezTo>
                  <a:pt x="542507" y="523510"/>
                  <a:pt x="539460" y="526559"/>
                  <a:pt x="535803" y="526559"/>
                </a:cubicBezTo>
                <a:lnTo>
                  <a:pt x="460934" y="526559"/>
                </a:lnTo>
                <a:cubicBezTo>
                  <a:pt x="457176" y="526559"/>
                  <a:pt x="454230" y="523510"/>
                  <a:pt x="454230" y="519750"/>
                </a:cubicBezTo>
                <a:cubicBezTo>
                  <a:pt x="454230" y="515989"/>
                  <a:pt x="457176" y="512940"/>
                  <a:pt x="460934" y="512940"/>
                </a:cubicBezTo>
                <a:close/>
                <a:moveTo>
                  <a:pt x="460934" y="488453"/>
                </a:moveTo>
                <a:lnTo>
                  <a:pt x="535803" y="488453"/>
                </a:lnTo>
                <a:cubicBezTo>
                  <a:pt x="539460" y="488453"/>
                  <a:pt x="542507" y="491493"/>
                  <a:pt x="542507" y="495243"/>
                </a:cubicBezTo>
                <a:cubicBezTo>
                  <a:pt x="542507" y="498891"/>
                  <a:pt x="539460" y="501931"/>
                  <a:pt x="535803" y="501931"/>
                </a:cubicBezTo>
                <a:lnTo>
                  <a:pt x="460934" y="501931"/>
                </a:lnTo>
                <a:cubicBezTo>
                  <a:pt x="457176" y="501931"/>
                  <a:pt x="454230" y="498891"/>
                  <a:pt x="454230" y="495243"/>
                </a:cubicBezTo>
                <a:cubicBezTo>
                  <a:pt x="454230" y="491493"/>
                  <a:pt x="457176" y="488453"/>
                  <a:pt x="460934" y="488453"/>
                </a:cubicBezTo>
                <a:close/>
                <a:moveTo>
                  <a:pt x="460934" y="463897"/>
                </a:moveTo>
                <a:lnTo>
                  <a:pt x="535803" y="463897"/>
                </a:lnTo>
                <a:cubicBezTo>
                  <a:pt x="539460" y="463897"/>
                  <a:pt x="542507" y="466836"/>
                  <a:pt x="542507" y="470585"/>
                </a:cubicBezTo>
                <a:cubicBezTo>
                  <a:pt x="542507" y="474335"/>
                  <a:pt x="539460" y="477375"/>
                  <a:pt x="535803" y="477375"/>
                </a:cubicBezTo>
                <a:lnTo>
                  <a:pt x="460934" y="477375"/>
                </a:lnTo>
                <a:cubicBezTo>
                  <a:pt x="457176" y="477375"/>
                  <a:pt x="454230" y="474335"/>
                  <a:pt x="454230" y="470585"/>
                </a:cubicBezTo>
                <a:cubicBezTo>
                  <a:pt x="454230" y="466836"/>
                  <a:pt x="457176" y="463897"/>
                  <a:pt x="460934" y="463897"/>
                </a:cubicBezTo>
                <a:close/>
                <a:moveTo>
                  <a:pt x="517516" y="399133"/>
                </a:moveTo>
                <a:lnTo>
                  <a:pt x="488868" y="427766"/>
                </a:lnTo>
                <a:cubicBezTo>
                  <a:pt x="496792" y="431726"/>
                  <a:pt x="506849" y="430406"/>
                  <a:pt x="513453" y="423704"/>
                </a:cubicBezTo>
                <a:cubicBezTo>
                  <a:pt x="517516" y="419745"/>
                  <a:pt x="519751" y="414363"/>
                  <a:pt x="519751" y="408677"/>
                </a:cubicBezTo>
                <a:cubicBezTo>
                  <a:pt x="519751" y="405326"/>
                  <a:pt x="518938" y="402077"/>
                  <a:pt x="517516" y="399133"/>
                </a:cubicBezTo>
                <a:close/>
                <a:moveTo>
                  <a:pt x="498316" y="387253"/>
                </a:moveTo>
                <a:cubicBezTo>
                  <a:pt x="492830" y="387253"/>
                  <a:pt x="487445" y="389385"/>
                  <a:pt x="483280" y="393548"/>
                </a:cubicBezTo>
                <a:cubicBezTo>
                  <a:pt x="476575" y="400148"/>
                  <a:pt x="475254" y="410200"/>
                  <a:pt x="479216" y="418222"/>
                </a:cubicBezTo>
                <a:lnTo>
                  <a:pt x="507865" y="389588"/>
                </a:lnTo>
                <a:cubicBezTo>
                  <a:pt x="504919" y="388065"/>
                  <a:pt x="501668" y="387253"/>
                  <a:pt x="498316" y="387253"/>
                </a:cubicBezTo>
                <a:close/>
                <a:moveTo>
                  <a:pt x="498316" y="373799"/>
                </a:moveTo>
                <a:cubicBezTo>
                  <a:pt x="507256" y="373799"/>
                  <a:pt x="516196" y="377201"/>
                  <a:pt x="523002" y="384004"/>
                </a:cubicBezTo>
                <a:cubicBezTo>
                  <a:pt x="529606" y="390604"/>
                  <a:pt x="533263" y="399336"/>
                  <a:pt x="533263" y="408677"/>
                </a:cubicBezTo>
                <a:cubicBezTo>
                  <a:pt x="533263" y="418018"/>
                  <a:pt x="529606" y="426751"/>
                  <a:pt x="523002" y="433350"/>
                </a:cubicBezTo>
                <a:cubicBezTo>
                  <a:pt x="516195" y="440153"/>
                  <a:pt x="507255" y="443504"/>
                  <a:pt x="498316" y="443504"/>
                </a:cubicBezTo>
                <a:cubicBezTo>
                  <a:pt x="489376" y="443504"/>
                  <a:pt x="480436" y="440153"/>
                  <a:pt x="473629" y="433350"/>
                </a:cubicBezTo>
                <a:cubicBezTo>
                  <a:pt x="460016" y="419745"/>
                  <a:pt x="460016" y="397610"/>
                  <a:pt x="473629" y="384004"/>
                </a:cubicBezTo>
                <a:cubicBezTo>
                  <a:pt x="480436" y="377201"/>
                  <a:pt x="489376" y="373799"/>
                  <a:pt x="498316" y="373799"/>
                </a:cubicBezTo>
                <a:close/>
                <a:moveTo>
                  <a:pt x="479216" y="314003"/>
                </a:moveTo>
                <a:cubicBezTo>
                  <a:pt x="475254" y="322016"/>
                  <a:pt x="476575" y="331957"/>
                  <a:pt x="483280" y="338551"/>
                </a:cubicBezTo>
                <a:cubicBezTo>
                  <a:pt x="489883" y="345246"/>
                  <a:pt x="499839" y="346564"/>
                  <a:pt x="507865" y="342608"/>
                </a:cubicBezTo>
                <a:close/>
                <a:moveTo>
                  <a:pt x="498316" y="302135"/>
                </a:moveTo>
                <a:cubicBezTo>
                  <a:pt x="495065" y="302135"/>
                  <a:pt x="491814" y="302946"/>
                  <a:pt x="488868" y="304468"/>
                </a:cubicBezTo>
                <a:lnTo>
                  <a:pt x="517516" y="333073"/>
                </a:lnTo>
                <a:cubicBezTo>
                  <a:pt x="518938" y="330131"/>
                  <a:pt x="519751" y="326885"/>
                  <a:pt x="519751" y="323538"/>
                </a:cubicBezTo>
                <a:cubicBezTo>
                  <a:pt x="519751" y="317756"/>
                  <a:pt x="517516" y="312481"/>
                  <a:pt x="513453" y="308424"/>
                </a:cubicBezTo>
                <a:cubicBezTo>
                  <a:pt x="509287" y="304265"/>
                  <a:pt x="503801" y="302135"/>
                  <a:pt x="498316" y="302135"/>
                </a:cubicBezTo>
                <a:close/>
                <a:moveTo>
                  <a:pt x="498316" y="288694"/>
                </a:moveTo>
                <a:cubicBezTo>
                  <a:pt x="507256" y="288694"/>
                  <a:pt x="516196" y="292093"/>
                  <a:pt x="523002" y="298889"/>
                </a:cubicBezTo>
                <a:cubicBezTo>
                  <a:pt x="529606" y="305482"/>
                  <a:pt x="533263" y="314206"/>
                  <a:pt x="533263" y="323538"/>
                </a:cubicBezTo>
                <a:cubicBezTo>
                  <a:pt x="533263" y="332769"/>
                  <a:pt x="529606" y="341594"/>
                  <a:pt x="523002" y="348187"/>
                </a:cubicBezTo>
                <a:cubicBezTo>
                  <a:pt x="516195" y="354984"/>
                  <a:pt x="507255" y="358331"/>
                  <a:pt x="498316" y="358331"/>
                </a:cubicBezTo>
                <a:cubicBezTo>
                  <a:pt x="489376" y="358331"/>
                  <a:pt x="480436" y="354984"/>
                  <a:pt x="473629" y="348187"/>
                </a:cubicBezTo>
                <a:cubicBezTo>
                  <a:pt x="460016" y="334595"/>
                  <a:pt x="460016" y="312481"/>
                  <a:pt x="473629" y="298889"/>
                </a:cubicBezTo>
                <a:cubicBezTo>
                  <a:pt x="480436" y="292093"/>
                  <a:pt x="489376" y="288694"/>
                  <a:pt x="498316" y="288694"/>
                </a:cubicBezTo>
                <a:close/>
                <a:moveTo>
                  <a:pt x="404609" y="283373"/>
                </a:moveTo>
                <a:cubicBezTo>
                  <a:pt x="408373" y="282967"/>
                  <a:pt x="411729" y="285707"/>
                  <a:pt x="412136" y="289359"/>
                </a:cubicBezTo>
                <a:cubicBezTo>
                  <a:pt x="416510" y="329032"/>
                  <a:pt x="417324" y="369212"/>
                  <a:pt x="414476" y="408986"/>
                </a:cubicBezTo>
                <a:cubicBezTo>
                  <a:pt x="414272" y="412537"/>
                  <a:pt x="411221" y="415277"/>
                  <a:pt x="407762" y="415277"/>
                </a:cubicBezTo>
                <a:cubicBezTo>
                  <a:pt x="407559" y="415277"/>
                  <a:pt x="407355" y="415277"/>
                  <a:pt x="407254" y="415176"/>
                </a:cubicBezTo>
                <a:cubicBezTo>
                  <a:pt x="403490" y="414973"/>
                  <a:pt x="400642" y="411726"/>
                  <a:pt x="400947" y="407972"/>
                </a:cubicBezTo>
                <a:cubicBezTo>
                  <a:pt x="403694" y="369111"/>
                  <a:pt x="402982" y="329742"/>
                  <a:pt x="398608" y="290881"/>
                </a:cubicBezTo>
                <a:cubicBezTo>
                  <a:pt x="398201" y="287127"/>
                  <a:pt x="400845" y="283779"/>
                  <a:pt x="404609" y="283373"/>
                </a:cubicBezTo>
                <a:close/>
                <a:moveTo>
                  <a:pt x="530143" y="253047"/>
                </a:moveTo>
                <a:cubicBezTo>
                  <a:pt x="531967" y="253047"/>
                  <a:pt x="533689" y="253756"/>
                  <a:pt x="535007" y="254972"/>
                </a:cubicBezTo>
                <a:cubicBezTo>
                  <a:pt x="536223" y="256290"/>
                  <a:pt x="536932" y="258013"/>
                  <a:pt x="536932" y="259735"/>
                </a:cubicBezTo>
                <a:cubicBezTo>
                  <a:pt x="536932" y="261559"/>
                  <a:pt x="536223" y="263282"/>
                  <a:pt x="535007" y="264498"/>
                </a:cubicBezTo>
                <a:cubicBezTo>
                  <a:pt x="533689" y="265816"/>
                  <a:pt x="531967" y="266525"/>
                  <a:pt x="530143" y="266525"/>
                </a:cubicBezTo>
                <a:cubicBezTo>
                  <a:pt x="528420" y="266525"/>
                  <a:pt x="526697" y="265816"/>
                  <a:pt x="525380" y="264498"/>
                </a:cubicBezTo>
                <a:cubicBezTo>
                  <a:pt x="524164" y="263282"/>
                  <a:pt x="523454" y="261559"/>
                  <a:pt x="523454" y="259735"/>
                </a:cubicBezTo>
                <a:cubicBezTo>
                  <a:pt x="523454" y="258013"/>
                  <a:pt x="524164" y="256290"/>
                  <a:pt x="525380" y="254972"/>
                </a:cubicBezTo>
                <a:cubicBezTo>
                  <a:pt x="526697" y="253756"/>
                  <a:pt x="528420" y="253047"/>
                  <a:pt x="530143" y="253047"/>
                </a:cubicBezTo>
                <a:close/>
                <a:moveTo>
                  <a:pt x="509003" y="253047"/>
                </a:moveTo>
                <a:cubicBezTo>
                  <a:pt x="510726" y="253047"/>
                  <a:pt x="512449" y="253756"/>
                  <a:pt x="513766" y="254972"/>
                </a:cubicBezTo>
                <a:cubicBezTo>
                  <a:pt x="514982" y="256290"/>
                  <a:pt x="515692" y="258013"/>
                  <a:pt x="515692" y="259735"/>
                </a:cubicBezTo>
                <a:cubicBezTo>
                  <a:pt x="515692" y="261559"/>
                  <a:pt x="514982" y="263282"/>
                  <a:pt x="513766" y="264498"/>
                </a:cubicBezTo>
                <a:cubicBezTo>
                  <a:pt x="512449" y="265816"/>
                  <a:pt x="510726" y="266525"/>
                  <a:pt x="509003" y="266525"/>
                </a:cubicBezTo>
                <a:cubicBezTo>
                  <a:pt x="507179" y="266525"/>
                  <a:pt x="505457" y="265816"/>
                  <a:pt x="504241" y="264498"/>
                </a:cubicBezTo>
                <a:cubicBezTo>
                  <a:pt x="502923" y="263282"/>
                  <a:pt x="502214" y="261559"/>
                  <a:pt x="502214" y="259735"/>
                </a:cubicBezTo>
                <a:cubicBezTo>
                  <a:pt x="502214" y="258013"/>
                  <a:pt x="502923" y="256188"/>
                  <a:pt x="504241" y="254972"/>
                </a:cubicBezTo>
                <a:cubicBezTo>
                  <a:pt x="505457" y="253756"/>
                  <a:pt x="507179" y="253047"/>
                  <a:pt x="509003" y="253047"/>
                </a:cubicBezTo>
                <a:close/>
                <a:moveTo>
                  <a:pt x="487783" y="253047"/>
                </a:moveTo>
                <a:cubicBezTo>
                  <a:pt x="489613" y="253047"/>
                  <a:pt x="491340" y="253756"/>
                  <a:pt x="492560" y="254972"/>
                </a:cubicBezTo>
                <a:cubicBezTo>
                  <a:pt x="493881" y="256290"/>
                  <a:pt x="494593" y="258013"/>
                  <a:pt x="494593" y="259735"/>
                </a:cubicBezTo>
                <a:cubicBezTo>
                  <a:pt x="494593" y="261559"/>
                  <a:pt x="493881" y="263282"/>
                  <a:pt x="492560" y="264498"/>
                </a:cubicBezTo>
                <a:cubicBezTo>
                  <a:pt x="491340" y="265816"/>
                  <a:pt x="489613" y="266525"/>
                  <a:pt x="487783" y="266525"/>
                </a:cubicBezTo>
                <a:cubicBezTo>
                  <a:pt x="485954" y="266525"/>
                  <a:pt x="484226" y="265816"/>
                  <a:pt x="483006" y="264498"/>
                </a:cubicBezTo>
                <a:cubicBezTo>
                  <a:pt x="481685" y="263282"/>
                  <a:pt x="480974" y="261559"/>
                  <a:pt x="480974" y="259735"/>
                </a:cubicBezTo>
                <a:cubicBezTo>
                  <a:pt x="480974" y="258013"/>
                  <a:pt x="481685" y="256290"/>
                  <a:pt x="483006" y="254972"/>
                </a:cubicBezTo>
                <a:cubicBezTo>
                  <a:pt x="484226" y="253756"/>
                  <a:pt x="485954" y="253047"/>
                  <a:pt x="487783" y="253047"/>
                </a:cubicBezTo>
                <a:close/>
                <a:moveTo>
                  <a:pt x="466527" y="253047"/>
                </a:moveTo>
                <a:cubicBezTo>
                  <a:pt x="468361" y="253047"/>
                  <a:pt x="470093" y="253756"/>
                  <a:pt x="471315" y="254972"/>
                </a:cubicBezTo>
                <a:cubicBezTo>
                  <a:pt x="472640" y="256290"/>
                  <a:pt x="473353" y="258013"/>
                  <a:pt x="473353" y="259735"/>
                </a:cubicBezTo>
                <a:cubicBezTo>
                  <a:pt x="473353" y="261559"/>
                  <a:pt x="472640" y="263282"/>
                  <a:pt x="471315" y="264498"/>
                </a:cubicBezTo>
                <a:cubicBezTo>
                  <a:pt x="470093" y="265816"/>
                  <a:pt x="468361" y="266525"/>
                  <a:pt x="466527" y="266525"/>
                </a:cubicBezTo>
                <a:cubicBezTo>
                  <a:pt x="464795" y="266525"/>
                  <a:pt x="462962" y="265816"/>
                  <a:pt x="461739" y="264498"/>
                </a:cubicBezTo>
                <a:cubicBezTo>
                  <a:pt x="460517" y="263282"/>
                  <a:pt x="459804" y="261559"/>
                  <a:pt x="459804" y="259735"/>
                </a:cubicBezTo>
                <a:cubicBezTo>
                  <a:pt x="459804" y="258013"/>
                  <a:pt x="460517" y="256188"/>
                  <a:pt x="461739" y="254972"/>
                </a:cubicBezTo>
                <a:cubicBezTo>
                  <a:pt x="462962" y="253756"/>
                  <a:pt x="464795" y="253047"/>
                  <a:pt x="466527" y="253047"/>
                </a:cubicBezTo>
                <a:close/>
                <a:moveTo>
                  <a:pt x="530143" y="233360"/>
                </a:moveTo>
                <a:cubicBezTo>
                  <a:pt x="531967" y="233360"/>
                  <a:pt x="533689" y="234071"/>
                  <a:pt x="535007" y="235393"/>
                </a:cubicBezTo>
                <a:cubicBezTo>
                  <a:pt x="536223" y="236612"/>
                  <a:pt x="536932" y="238340"/>
                  <a:pt x="536932" y="240170"/>
                </a:cubicBezTo>
                <a:cubicBezTo>
                  <a:pt x="536932" y="241999"/>
                  <a:pt x="536223" y="243727"/>
                  <a:pt x="535007" y="244946"/>
                </a:cubicBezTo>
                <a:cubicBezTo>
                  <a:pt x="533689" y="246268"/>
                  <a:pt x="531967" y="246979"/>
                  <a:pt x="530143" y="246979"/>
                </a:cubicBezTo>
                <a:cubicBezTo>
                  <a:pt x="528420" y="246979"/>
                  <a:pt x="526697" y="246268"/>
                  <a:pt x="525380" y="244946"/>
                </a:cubicBezTo>
                <a:cubicBezTo>
                  <a:pt x="524164" y="243727"/>
                  <a:pt x="523454" y="241999"/>
                  <a:pt x="523454" y="240170"/>
                </a:cubicBezTo>
                <a:cubicBezTo>
                  <a:pt x="523454" y="238340"/>
                  <a:pt x="524164" y="236612"/>
                  <a:pt x="525380" y="235393"/>
                </a:cubicBezTo>
                <a:cubicBezTo>
                  <a:pt x="526697" y="234071"/>
                  <a:pt x="528420" y="233360"/>
                  <a:pt x="530143" y="233360"/>
                </a:cubicBezTo>
                <a:close/>
                <a:moveTo>
                  <a:pt x="509003" y="233360"/>
                </a:moveTo>
                <a:cubicBezTo>
                  <a:pt x="510726" y="233360"/>
                  <a:pt x="512449" y="234071"/>
                  <a:pt x="513766" y="235393"/>
                </a:cubicBezTo>
                <a:cubicBezTo>
                  <a:pt x="514982" y="236612"/>
                  <a:pt x="515692" y="238340"/>
                  <a:pt x="515692" y="240170"/>
                </a:cubicBezTo>
                <a:cubicBezTo>
                  <a:pt x="515692" y="241999"/>
                  <a:pt x="514982" y="243727"/>
                  <a:pt x="513766" y="244946"/>
                </a:cubicBezTo>
                <a:cubicBezTo>
                  <a:pt x="512449" y="246268"/>
                  <a:pt x="510726" y="246979"/>
                  <a:pt x="509003" y="246979"/>
                </a:cubicBezTo>
                <a:cubicBezTo>
                  <a:pt x="507179" y="246979"/>
                  <a:pt x="505457" y="246268"/>
                  <a:pt x="504241" y="244946"/>
                </a:cubicBezTo>
                <a:cubicBezTo>
                  <a:pt x="502923" y="243727"/>
                  <a:pt x="502214" y="241999"/>
                  <a:pt x="502214" y="240170"/>
                </a:cubicBezTo>
                <a:cubicBezTo>
                  <a:pt x="502214" y="238340"/>
                  <a:pt x="502923" y="236612"/>
                  <a:pt x="504241" y="235393"/>
                </a:cubicBezTo>
                <a:cubicBezTo>
                  <a:pt x="505457" y="234071"/>
                  <a:pt x="507179" y="233360"/>
                  <a:pt x="509003" y="233360"/>
                </a:cubicBezTo>
                <a:close/>
                <a:moveTo>
                  <a:pt x="487783" y="233360"/>
                </a:moveTo>
                <a:cubicBezTo>
                  <a:pt x="489613" y="233360"/>
                  <a:pt x="491340" y="234071"/>
                  <a:pt x="492560" y="235393"/>
                </a:cubicBezTo>
                <a:cubicBezTo>
                  <a:pt x="493881" y="236612"/>
                  <a:pt x="494593" y="238340"/>
                  <a:pt x="494593" y="240170"/>
                </a:cubicBezTo>
                <a:cubicBezTo>
                  <a:pt x="494593" y="241999"/>
                  <a:pt x="493881" y="243727"/>
                  <a:pt x="492560" y="244946"/>
                </a:cubicBezTo>
                <a:cubicBezTo>
                  <a:pt x="491340" y="246268"/>
                  <a:pt x="489613" y="246979"/>
                  <a:pt x="487783" y="246979"/>
                </a:cubicBezTo>
                <a:cubicBezTo>
                  <a:pt x="485954" y="246979"/>
                  <a:pt x="484226" y="246268"/>
                  <a:pt x="483006" y="244946"/>
                </a:cubicBezTo>
                <a:cubicBezTo>
                  <a:pt x="481685" y="243727"/>
                  <a:pt x="480974" y="241999"/>
                  <a:pt x="480974" y="240170"/>
                </a:cubicBezTo>
                <a:cubicBezTo>
                  <a:pt x="480974" y="238340"/>
                  <a:pt x="481685" y="236612"/>
                  <a:pt x="483006" y="235393"/>
                </a:cubicBezTo>
                <a:cubicBezTo>
                  <a:pt x="484226" y="234071"/>
                  <a:pt x="485954" y="233360"/>
                  <a:pt x="487783" y="233360"/>
                </a:cubicBezTo>
                <a:close/>
                <a:moveTo>
                  <a:pt x="466527" y="233360"/>
                </a:moveTo>
                <a:cubicBezTo>
                  <a:pt x="468361" y="233360"/>
                  <a:pt x="470093" y="234071"/>
                  <a:pt x="471315" y="235393"/>
                </a:cubicBezTo>
                <a:cubicBezTo>
                  <a:pt x="472640" y="236612"/>
                  <a:pt x="473353" y="238340"/>
                  <a:pt x="473353" y="240170"/>
                </a:cubicBezTo>
                <a:cubicBezTo>
                  <a:pt x="473353" y="241999"/>
                  <a:pt x="472640" y="243727"/>
                  <a:pt x="471315" y="244946"/>
                </a:cubicBezTo>
                <a:cubicBezTo>
                  <a:pt x="470093" y="246268"/>
                  <a:pt x="468361" y="246979"/>
                  <a:pt x="466527" y="246979"/>
                </a:cubicBezTo>
                <a:cubicBezTo>
                  <a:pt x="464795" y="246979"/>
                  <a:pt x="462962" y="246268"/>
                  <a:pt x="461739" y="244946"/>
                </a:cubicBezTo>
                <a:cubicBezTo>
                  <a:pt x="460517" y="243727"/>
                  <a:pt x="459804" y="241999"/>
                  <a:pt x="459804" y="240170"/>
                </a:cubicBezTo>
                <a:cubicBezTo>
                  <a:pt x="459804" y="238340"/>
                  <a:pt x="460517" y="236612"/>
                  <a:pt x="461739" y="235393"/>
                </a:cubicBezTo>
                <a:cubicBezTo>
                  <a:pt x="462962" y="234071"/>
                  <a:pt x="464795" y="233360"/>
                  <a:pt x="466527" y="233360"/>
                </a:cubicBezTo>
                <a:close/>
                <a:moveTo>
                  <a:pt x="396405" y="232447"/>
                </a:moveTo>
                <a:cubicBezTo>
                  <a:pt x="400070" y="231737"/>
                  <a:pt x="403634" y="234171"/>
                  <a:pt x="404346" y="237823"/>
                </a:cubicBezTo>
                <a:cubicBezTo>
                  <a:pt x="406179" y="247458"/>
                  <a:pt x="407808" y="257297"/>
                  <a:pt x="409233" y="266932"/>
                </a:cubicBezTo>
                <a:cubicBezTo>
                  <a:pt x="409844" y="270584"/>
                  <a:pt x="407197" y="274032"/>
                  <a:pt x="403532" y="274641"/>
                </a:cubicBezTo>
                <a:cubicBezTo>
                  <a:pt x="403226" y="274641"/>
                  <a:pt x="402819" y="274641"/>
                  <a:pt x="402514" y="274641"/>
                </a:cubicBezTo>
                <a:cubicBezTo>
                  <a:pt x="399256" y="274641"/>
                  <a:pt x="396303" y="272207"/>
                  <a:pt x="395794" y="268860"/>
                </a:cubicBezTo>
                <a:cubicBezTo>
                  <a:pt x="394471" y="259427"/>
                  <a:pt x="392842" y="249791"/>
                  <a:pt x="391009" y="240358"/>
                </a:cubicBezTo>
                <a:cubicBezTo>
                  <a:pt x="390297" y="236707"/>
                  <a:pt x="392740" y="233157"/>
                  <a:pt x="396405" y="232447"/>
                </a:cubicBezTo>
                <a:close/>
                <a:moveTo>
                  <a:pt x="530143" y="213742"/>
                </a:moveTo>
                <a:cubicBezTo>
                  <a:pt x="531967" y="213742"/>
                  <a:pt x="533689" y="214455"/>
                  <a:pt x="535007" y="215678"/>
                </a:cubicBezTo>
                <a:cubicBezTo>
                  <a:pt x="536223" y="217002"/>
                  <a:pt x="536932" y="218734"/>
                  <a:pt x="536932" y="220567"/>
                </a:cubicBezTo>
                <a:cubicBezTo>
                  <a:pt x="536932" y="222299"/>
                  <a:pt x="536223" y="224031"/>
                  <a:pt x="535007" y="225355"/>
                </a:cubicBezTo>
                <a:cubicBezTo>
                  <a:pt x="533689" y="226578"/>
                  <a:pt x="531967" y="227291"/>
                  <a:pt x="530143" y="227291"/>
                </a:cubicBezTo>
                <a:cubicBezTo>
                  <a:pt x="528420" y="227291"/>
                  <a:pt x="526697" y="226578"/>
                  <a:pt x="525380" y="225355"/>
                </a:cubicBezTo>
                <a:cubicBezTo>
                  <a:pt x="524164" y="224031"/>
                  <a:pt x="523454" y="222299"/>
                  <a:pt x="523454" y="220567"/>
                </a:cubicBezTo>
                <a:cubicBezTo>
                  <a:pt x="523454" y="218734"/>
                  <a:pt x="524164" y="217002"/>
                  <a:pt x="525380" y="215678"/>
                </a:cubicBezTo>
                <a:cubicBezTo>
                  <a:pt x="526697" y="214455"/>
                  <a:pt x="528420" y="213742"/>
                  <a:pt x="530143" y="213742"/>
                </a:cubicBezTo>
                <a:close/>
                <a:moveTo>
                  <a:pt x="509003" y="213742"/>
                </a:moveTo>
                <a:cubicBezTo>
                  <a:pt x="510726" y="213742"/>
                  <a:pt x="512449" y="214455"/>
                  <a:pt x="513766" y="215678"/>
                </a:cubicBezTo>
                <a:cubicBezTo>
                  <a:pt x="514982" y="217002"/>
                  <a:pt x="515692" y="218734"/>
                  <a:pt x="515692" y="220567"/>
                </a:cubicBezTo>
                <a:cubicBezTo>
                  <a:pt x="515692" y="222299"/>
                  <a:pt x="514982" y="224031"/>
                  <a:pt x="513766" y="225355"/>
                </a:cubicBezTo>
                <a:cubicBezTo>
                  <a:pt x="512449" y="226578"/>
                  <a:pt x="510726" y="227291"/>
                  <a:pt x="509003" y="227291"/>
                </a:cubicBezTo>
                <a:cubicBezTo>
                  <a:pt x="507179" y="227291"/>
                  <a:pt x="505457" y="226578"/>
                  <a:pt x="504241" y="225355"/>
                </a:cubicBezTo>
                <a:cubicBezTo>
                  <a:pt x="502923" y="224031"/>
                  <a:pt x="502214" y="222299"/>
                  <a:pt x="502214" y="220567"/>
                </a:cubicBezTo>
                <a:cubicBezTo>
                  <a:pt x="502214" y="218734"/>
                  <a:pt x="502923" y="217002"/>
                  <a:pt x="504241" y="215678"/>
                </a:cubicBezTo>
                <a:cubicBezTo>
                  <a:pt x="505457" y="214455"/>
                  <a:pt x="507179" y="213742"/>
                  <a:pt x="509003" y="213742"/>
                </a:cubicBezTo>
                <a:close/>
                <a:moveTo>
                  <a:pt x="487783" y="213742"/>
                </a:moveTo>
                <a:cubicBezTo>
                  <a:pt x="489613" y="213742"/>
                  <a:pt x="491340" y="214455"/>
                  <a:pt x="492560" y="215678"/>
                </a:cubicBezTo>
                <a:cubicBezTo>
                  <a:pt x="493881" y="217002"/>
                  <a:pt x="494593" y="218734"/>
                  <a:pt x="494593" y="220567"/>
                </a:cubicBezTo>
                <a:cubicBezTo>
                  <a:pt x="494593" y="222299"/>
                  <a:pt x="493881" y="224031"/>
                  <a:pt x="492560" y="225355"/>
                </a:cubicBezTo>
                <a:cubicBezTo>
                  <a:pt x="491340" y="226578"/>
                  <a:pt x="489613" y="227291"/>
                  <a:pt x="487783" y="227291"/>
                </a:cubicBezTo>
                <a:cubicBezTo>
                  <a:pt x="485954" y="227291"/>
                  <a:pt x="484226" y="226578"/>
                  <a:pt x="483006" y="225355"/>
                </a:cubicBezTo>
                <a:cubicBezTo>
                  <a:pt x="481685" y="224031"/>
                  <a:pt x="480974" y="222299"/>
                  <a:pt x="480974" y="220567"/>
                </a:cubicBezTo>
                <a:cubicBezTo>
                  <a:pt x="480974" y="218734"/>
                  <a:pt x="481685" y="217002"/>
                  <a:pt x="483006" y="215678"/>
                </a:cubicBezTo>
                <a:cubicBezTo>
                  <a:pt x="484226" y="214455"/>
                  <a:pt x="485954" y="213742"/>
                  <a:pt x="487783" y="213742"/>
                </a:cubicBezTo>
                <a:close/>
                <a:moveTo>
                  <a:pt x="466527" y="213742"/>
                </a:moveTo>
                <a:cubicBezTo>
                  <a:pt x="468361" y="213742"/>
                  <a:pt x="470093" y="214455"/>
                  <a:pt x="471315" y="215779"/>
                </a:cubicBezTo>
                <a:cubicBezTo>
                  <a:pt x="472640" y="217002"/>
                  <a:pt x="473353" y="218734"/>
                  <a:pt x="473353" y="220567"/>
                </a:cubicBezTo>
                <a:cubicBezTo>
                  <a:pt x="473353" y="222299"/>
                  <a:pt x="472640" y="224031"/>
                  <a:pt x="471315" y="225355"/>
                </a:cubicBezTo>
                <a:cubicBezTo>
                  <a:pt x="470093" y="226578"/>
                  <a:pt x="468361" y="227291"/>
                  <a:pt x="466527" y="227291"/>
                </a:cubicBezTo>
                <a:cubicBezTo>
                  <a:pt x="464795" y="227291"/>
                  <a:pt x="462962" y="226578"/>
                  <a:pt x="461739" y="225355"/>
                </a:cubicBezTo>
                <a:cubicBezTo>
                  <a:pt x="460517" y="224031"/>
                  <a:pt x="459804" y="222299"/>
                  <a:pt x="459804" y="220567"/>
                </a:cubicBezTo>
                <a:cubicBezTo>
                  <a:pt x="459804" y="218734"/>
                  <a:pt x="460517" y="217002"/>
                  <a:pt x="461739" y="215678"/>
                </a:cubicBezTo>
                <a:cubicBezTo>
                  <a:pt x="462962" y="214455"/>
                  <a:pt x="464795" y="213742"/>
                  <a:pt x="466527" y="213742"/>
                </a:cubicBezTo>
                <a:close/>
                <a:moveTo>
                  <a:pt x="250880" y="208060"/>
                </a:moveTo>
                <a:cubicBezTo>
                  <a:pt x="200484" y="208060"/>
                  <a:pt x="149986" y="211713"/>
                  <a:pt x="99894" y="219121"/>
                </a:cubicBezTo>
                <a:cubicBezTo>
                  <a:pt x="92172" y="220339"/>
                  <a:pt x="85974" y="226326"/>
                  <a:pt x="84450" y="234038"/>
                </a:cubicBezTo>
                <a:cubicBezTo>
                  <a:pt x="68092" y="319076"/>
                  <a:pt x="68092" y="405332"/>
                  <a:pt x="84450" y="490370"/>
                </a:cubicBezTo>
                <a:cubicBezTo>
                  <a:pt x="85974" y="498184"/>
                  <a:pt x="92172" y="504171"/>
                  <a:pt x="99894" y="505287"/>
                </a:cubicBezTo>
                <a:cubicBezTo>
                  <a:pt x="200077" y="520103"/>
                  <a:pt x="301683" y="520103"/>
                  <a:pt x="401967" y="505287"/>
                </a:cubicBezTo>
                <a:cubicBezTo>
                  <a:pt x="409689" y="504171"/>
                  <a:pt x="415887" y="498184"/>
                  <a:pt x="417411" y="490370"/>
                </a:cubicBezTo>
                <a:cubicBezTo>
                  <a:pt x="433770" y="405332"/>
                  <a:pt x="433770" y="319076"/>
                  <a:pt x="417411" y="234038"/>
                </a:cubicBezTo>
                <a:cubicBezTo>
                  <a:pt x="415887" y="226326"/>
                  <a:pt x="409689" y="220339"/>
                  <a:pt x="401967" y="219121"/>
                </a:cubicBezTo>
                <a:cubicBezTo>
                  <a:pt x="351876" y="211713"/>
                  <a:pt x="301378" y="208060"/>
                  <a:pt x="250880" y="208060"/>
                </a:cubicBezTo>
                <a:close/>
                <a:moveTo>
                  <a:pt x="250931" y="194538"/>
                </a:moveTo>
                <a:cubicBezTo>
                  <a:pt x="302038" y="194538"/>
                  <a:pt x="353146" y="198268"/>
                  <a:pt x="403898" y="205726"/>
                </a:cubicBezTo>
                <a:cubicBezTo>
                  <a:pt x="417310" y="207756"/>
                  <a:pt x="428080" y="218106"/>
                  <a:pt x="430721" y="231501"/>
                </a:cubicBezTo>
                <a:cubicBezTo>
                  <a:pt x="447385" y="318264"/>
                  <a:pt x="447385" y="406245"/>
                  <a:pt x="430721" y="493008"/>
                </a:cubicBezTo>
                <a:cubicBezTo>
                  <a:pt x="428080" y="506403"/>
                  <a:pt x="417310" y="516754"/>
                  <a:pt x="403898" y="518682"/>
                </a:cubicBezTo>
                <a:cubicBezTo>
                  <a:pt x="353197" y="526191"/>
                  <a:pt x="302089" y="529946"/>
                  <a:pt x="250880" y="529946"/>
                </a:cubicBezTo>
                <a:cubicBezTo>
                  <a:pt x="199772" y="529946"/>
                  <a:pt x="148665" y="526191"/>
                  <a:pt x="97964" y="518682"/>
                </a:cubicBezTo>
                <a:cubicBezTo>
                  <a:pt x="84450" y="516754"/>
                  <a:pt x="73782" y="506403"/>
                  <a:pt x="71140" y="493008"/>
                </a:cubicBezTo>
                <a:cubicBezTo>
                  <a:pt x="54477" y="406245"/>
                  <a:pt x="54477" y="318264"/>
                  <a:pt x="71140" y="231501"/>
                </a:cubicBezTo>
                <a:cubicBezTo>
                  <a:pt x="73782" y="218106"/>
                  <a:pt x="84450" y="207756"/>
                  <a:pt x="97964" y="205726"/>
                </a:cubicBezTo>
                <a:cubicBezTo>
                  <a:pt x="148716" y="198268"/>
                  <a:pt x="199823" y="194538"/>
                  <a:pt x="250931" y="194538"/>
                </a:cubicBezTo>
                <a:close/>
                <a:moveTo>
                  <a:pt x="79831" y="181934"/>
                </a:moveTo>
                <a:cubicBezTo>
                  <a:pt x="61438" y="181934"/>
                  <a:pt x="46398" y="196951"/>
                  <a:pt x="46398" y="215315"/>
                </a:cubicBezTo>
                <a:lnTo>
                  <a:pt x="46398" y="509251"/>
                </a:lnTo>
                <a:cubicBezTo>
                  <a:pt x="46398" y="527615"/>
                  <a:pt x="61438" y="542530"/>
                  <a:pt x="79831" y="542530"/>
                </a:cubicBezTo>
                <a:lnTo>
                  <a:pt x="525125" y="542530"/>
                </a:lnTo>
                <a:cubicBezTo>
                  <a:pt x="543518" y="542530"/>
                  <a:pt x="558558" y="527615"/>
                  <a:pt x="558558" y="509251"/>
                </a:cubicBezTo>
                <a:lnTo>
                  <a:pt x="558558" y="215315"/>
                </a:lnTo>
                <a:cubicBezTo>
                  <a:pt x="558558" y="196951"/>
                  <a:pt x="543518" y="181934"/>
                  <a:pt x="525125" y="181934"/>
                </a:cubicBezTo>
                <a:close/>
                <a:moveTo>
                  <a:pt x="79831" y="168440"/>
                </a:moveTo>
                <a:lnTo>
                  <a:pt x="525125" y="168440"/>
                </a:lnTo>
                <a:cubicBezTo>
                  <a:pt x="551038" y="168440"/>
                  <a:pt x="572073" y="189443"/>
                  <a:pt x="572073" y="215315"/>
                </a:cubicBezTo>
                <a:lnTo>
                  <a:pt x="572073" y="509251"/>
                </a:lnTo>
                <a:cubicBezTo>
                  <a:pt x="572073" y="535123"/>
                  <a:pt x="551038" y="556126"/>
                  <a:pt x="525125" y="556126"/>
                </a:cubicBezTo>
                <a:lnTo>
                  <a:pt x="79831" y="556126"/>
                </a:lnTo>
                <a:cubicBezTo>
                  <a:pt x="53918" y="556126"/>
                  <a:pt x="32883" y="535123"/>
                  <a:pt x="32883" y="509251"/>
                </a:cubicBezTo>
                <a:lnTo>
                  <a:pt x="32883" y="215315"/>
                </a:lnTo>
                <a:cubicBezTo>
                  <a:pt x="32883" y="189443"/>
                  <a:pt x="53918" y="168440"/>
                  <a:pt x="79831" y="168440"/>
                </a:cubicBezTo>
                <a:close/>
                <a:moveTo>
                  <a:pt x="79363" y="155840"/>
                </a:moveTo>
                <a:cubicBezTo>
                  <a:pt x="46845" y="155840"/>
                  <a:pt x="20323" y="182219"/>
                  <a:pt x="20323" y="214787"/>
                </a:cubicBezTo>
                <a:lnTo>
                  <a:pt x="20323" y="509727"/>
                </a:lnTo>
                <a:cubicBezTo>
                  <a:pt x="20323" y="542194"/>
                  <a:pt x="46845" y="568674"/>
                  <a:pt x="79363" y="568674"/>
                </a:cubicBezTo>
                <a:lnTo>
                  <a:pt x="525665" y="568674"/>
                </a:lnTo>
                <a:cubicBezTo>
                  <a:pt x="558284" y="568674"/>
                  <a:pt x="584705" y="542194"/>
                  <a:pt x="584705" y="509727"/>
                </a:cubicBezTo>
                <a:lnTo>
                  <a:pt x="584705" y="214787"/>
                </a:lnTo>
                <a:cubicBezTo>
                  <a:pt x="584705" y="182219"/>
                  <a:pt x="558284" y="155840"/>
                  <a:pt x="525665" y="155840"/>
                </a:cubicBezTo>
                <a:close/>
                <a:moveTo>
                  <a:pt x="305308" y="101687"/>
                </a:moveTo>
                <a:cubicBezTo>
                  <a:pt x="294029" y="101687"/>
                  <a:pt x="282749" y="105973"/>
                  <a:pt x="274163" y="114546"/>
                </a:cubicBezTo>
                <a:cubicBezTo>
                  <a:pt x="268269" y="120431"/>
                  <a:pt x="264306" y="127635"/>
                  <a:pt x="262375" y="135548"/>
                </a:cubicBezTo>
                <a:lnTo>
                  <a:pt x="348140" y="135548"/>
                </a:lnTo>
                <a:cubicBezTo>
                  <a:pt x="346311" y="127635"/>
                  <a:pt x="342246" y="120431"/>
                  <a:pt x="336454" y="114546"/>
                </a:cubicBezTo>
                <a:cubicBezTo>
                  <a:pt x="327867" y="105973"/>
                  <a:pt x="316588" y="101687"/>
                  <a:pt x="305308" y="101687"/>
                </a:cubicBezTo>
                <a:close/>
                <a:moveTo>
                  <a:pt x="424353" y="13494"/>
                </a:moveTo>
                <a:cubicBezTo>
                  <a:pt x="417138" y="13494"/>
                  <a:pt x="411244" y="19480"/>
                  <a:pt x="411244" y="26684"/>
                </a:cubicBezTo>
                <a:cubicBezTo>
                  <a:pt x="411244" y="33989"/>
                  <a:pt x="417138" y="39873"/>
                  <a:pt x="424353" y="39873"/>
                </a:cubicBezTo>
                <a:cubicBezTo>
                  <a:pt x="431669" y="39873"/>
                  <a:pt x="437563" y="33989"/>
                  <a:pt x="437563" y="26684"/>
                </a:cubicBezTo>
                <a:cubicBezTo>
                  <a:pt x="437563" y="19480"/>
                  <a:pt x="431669" y="13494"/>
                  <a:pt x="424353" y="13494"/>
                </a:cubicBezTo>
                <a:close/>
                <a:moveTo>
                  <a:pt x="186162" y="13494"/>
                </a:moveTo>
                <a:cubicBezTo>
                  <a:pt x="178846" y="13494"/>
                  <a:pt x="172952" y="19480"/>
                  <a:pt x="172952" y="26684"/>
                </a:cubicBezTo>
                <a:cubicBezTo>
                  <a:pt x="172952" y="33989"/>
                  <a:pt x="178846" y="39873"/>
                  <a:pt x="186162" y="39873"/>
                </a:cubicBezTo>
                <a:cubicBezTo>
                  <a:pt x="193377" y="39873"/>
                  <a:pt x="199372" y="33989"/>
                  <a:pt x="199372" y="26684"/>
                </a:cubicBezTo>
                <a:cubicBezTo>
                  <a:pt x="199372" y="19480"/>
                  <a:pt x="193377" y="13494"/>
                  <a:pt x="186162" y="13494"/>
                </a:cubicBezTo>
                <a:close/>
                <a:moveTo>
                  <a:pt x="186162" y="0"/>
                </a:moveTo>
                <a:cubicBezTo>
                  <a:pt x="200897" y="0"/>
                  <a:pt x="212888" y="11972"/>
                  <a:pt x="212888" y="26684"/>
                </a:cubicBezTo>
                <a:cubicBezTo>
                  <a:pt x="212888" y="31655"/>
                  <a:pt x="211566" y="36221"/>
                  <a:pt x="209229" y="40178"/>
                </a:cubicBezTo>
                <a:lnTo>
                  <a:pt x="264814" y="95675"/>
                </a:lnTo>
                <a:cubicBezTo>
                  <a:pt x="288287" y="76703"/>
                  <a:pt x="322227" y="76703"/>
                  <a:pt x="345701" y="95675"/>
                </a:cubicBezTo>
                <a:lnTo>
                  <a:pt x="401286" y="40178"/>
                </a:lnTo>
                <a:cubicBezTo>
                  <a:pt x="399050" y="36221"/>
                  <a:pt x="397627" y="31655"/>
                  <a:pt x="397627" y="26684"/>
                </a:cubicBezTo>
                <a:cubicBezTo>
                  <a:pt x="397627" y="11972"/>
                  <a:pt x="409618" y="0"/>
                  <a:pt x="424353" y="0"/>
                </a:cubicBezTo>
                <a:cubicBezTo>
                  <a:pt x="439189" y="0"/>
                  <a:pt x="451180" y="11972"/>
                  <a:pt x="451180" y="26684"/>
                </a:cubicBezTo>
                <a:cubicBezTo>
                  <a:pt x="451180" y="41395"/>
                  <a:pt x="439189" y="53367"/>
                  <a:pt x="424353" y="53367"/>
                </a:cubicBezTo>
                <a:cubicBezTo>
                  <a:pt x="419475" y="53367"/>
                  <a:pt x="414902" y="52048"/>
                  <a:pt x="410939" y="49715"/>
                </a:cubicBezTo>
                <a:lnTo>
                  <a:pt x="355355" y="105212"/>
                </a:lnTo>
                <a:cubicBezTo>
                  <a:pt x="362468" y="114039"/>
                  <a:pt x="367041" y="124388"/>
                  <a:pt x="368870" y="135548"/>
                </a:cubicBezTo>
                <a:lnTo>
                  <a:pt x="525665" y="135548"/>
                </a:lnTo>
                <a:cubicBezTo>
                  <a:pt x="569462" y="135548"/>
                  <a:pt x="605028" y="171059"/>
                  <a:pt x="605028" y="214787"/>
                </a:cubicBezTo>
                <a:lnTo>
                  <a:pt x="605028" y="509727"/>
                </a:lnTo>
                <a:cubicBezTo>
                  <a:pt x="605028" y="553354"/>
                  <a:pt x="569462" y="588966"/>
                  <a:pt x="525665" y="588966"/>
                </a:cubicBezTo>
                <a:lnTo>
                  <a:pt x="500057" y="588966"/>
                </a:lnTo>
                <a:lnTo>
                  <a:pt x="500057" y="596575"/>
                </a:lnTo>
                <a:cubicBezTo>
                  <a:pt x="500057" y="602155"/>
                  <a:pt x="495485" y="606721"/>
                  <a:pt x="489896" y="606721"/>
                </a:cubicBezTo>
                <a:cubicBezTo>
                  <a:pt x="484307" y="606721"/>
                  <a:pt x="479734" y="602155"/>
                  <a:pt x="479734" y="596575"/>
                </a:cubicBezTo>
                <a:lnTo>
                  <a:pt x="479734" y="588966"/>
                </a:lnTo>
                <a:lnTo>
                  <a:pt x="125294" y="588966"/>
                </a:lnTo>
                <a:lnTo>
                  <a:pt x="125294" y="596575"/>
                </a:lnTo>
                <a:cubicBezTo>
                  <a:pt x="125294" y="602155"/>
                  <a:pt x="120822" y="606721"/>
                  <a:pt x="115132" y="606721"/>
                </a:cubicBezTo>
                <a:cubicBezTo>
                  <a:pt x="109543" y="606721"/>
                  <a:pt x="104970" y="602155"/>
                  <a:pt x="104970" y="596575"/>
                </a:cubicBezTo>
                <a:lnTo>
                  <a:pt x="104970" y="588966"/>
                </a:lnTo>
                <a:lnTo>
                  <a:pt x="79363" y="588966"/>
                </a:lnTo>
                <a:cubicBezTo>
                  <a:pt x="35566" y="588966"/>
                  <a:pt x="0" y="553354"/>
                  <a:pt x="0" y="509727"/>
                </a:cubicBezTo>
                <a:lnTo>
                  <a:pt x="0" y="214787"/>
                </a:lnTo>
                <a:cubicBezTo>
                  <a:pt x="0" y="171059"/>
                  <a:pt x="35566" y="135548"/>
                  <a:pt x="79363" y="135548"/>
                </a:cubicBezTo>
                <a:lnTo>
                  <a:pt x="241747" y="135548"/>
                </a:lnTo>
                <a:cubicBezTo>
                  <a:pt x="243474" y="124388"/>
                  <a:pt x="248047" y="114039"/>
                  <a:pt x="255262" y="105212"/>
                </a:cubicBezTo>
                <a:lnTo>
                  <a:pt x="199677" y="49715"/>
                </a:lnTo>
                <a:cubicBezTo>
                  <a:pt x="195613" y="52048"/>
                  <a:pt x="191040" y="53367"/>
                  <a:pt x="186162" y="53367"/>
                </a:cubicBezTo>
                <a:cubicBezTo>
                  <a:pt x="171428" y="53367"/>
                  <a:pt x="159437" y="41395"/>
                  <a:pt x="159437" y="26684"/>
                </a:cubicBezTo>
                <a:cubicBezTo>
                  <a:pt x="159437" y="11972"/>
                  <a:pt x="171428" y="0"/>
                  <a:pt x="1861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2" name="television_114712"/>
          <p:cNvSpPr>
            <a:spLocks noChangeAspect="1"/>
          </p:cNvSpPr>
          <p:nvPr/>
        </p:nvSpPr>
        <p:spPr bwMode="auto">
          <a:xfrm>
            <a:off x="5917271" y="2342904"/>
            <a:ext cx="277179" cy="365967"/>
          </a:xfrm>
          <a:custGeom>
            <a:avLst/>
            <a:gdLst>
              <a:gd name="connsiteX0" fmla="*/ 29742 w 459098"/>
              <a:gd name="connsiteY0" fmla="*/ 361216 h 606157"/>
              <a:gd name="connsiteX1" fmla="*/ 29742 w 459098"/>
              <a:gd name="connsiteY1" fmla="*/ 564789 h 606157"/>
              <a:gd name="connsiteX2" fmla="*/ 95024 w 459098"/>
              <a:gd name="connsiteY2" fmla="*/ 564789 h 606157"/>
              <a:gd name="connsiteX3" fmla="*/ 95024 w 459098"/>
              <a:gd name="connsiteY3" fmla="*/ 361216 h 606157"/>
              <a:gd name="connsiteX4" fmla="*/ 347536 w 459098"/>
              <a:gd name="connsiteY4" fmla="*/ 216989 h 606157"/>
              <a:gd name="connsiteX5" fmla="*/ 444136 w 459098"/>
              <a:gd name="connsiteY5" fmla="*/ 216989 h 606157"/>
              <a:gd name="connsiteX6" fmla="*/ 459098 w 459098"/>
              <a:gd name="connsiteY6" fmla="*/ 231949 h 606157"/>
              <a:gd name="connsiteX7" fmla="*/ 444136 w 459098"/>
              <a:gd name="connsiteY7" fmla="*/ 246909 h 606157"/>
              <a:gd name="connsiteX8" fmla="*/ 347536 w 459098"/>
              <a:gd name="connsiteY8" fmla="*/ 246909 h 606157"/>
              <a:gd name="connsiteX9" fmla="*/ 332574 w 459098"/>
              <a:gd name="connsiteY9" fmla="*/ 231949 h 606157"/>
              <a:gd name="connsiteX10" fmla="*/ 347536 w 459098"/>
              <a:gd name="connsiteY10" fmla="*/ 216989 h 606157"/>
              <a:gd name="connsiteX11" fmla="*/ 42271 w 459098"/>
              <a:gd name="connsiteY11" fmla="*/ 216989 h 606157"/>
              <a:gd name="connsiteX12" fmla="*/ 138871 w 459098"/>
              <a:gd name="connsiteY12" fmla="*/ 216989 h 606157"/>
              <a:gd name="connsiteX13" fmla="*/ 153833 w 459098"/>
              <a:gd name="connsiteY13" fmla="*/ 231949 h 606157"/>
              <a:gd name="connsiteX14" fmla="*/ 138871 w 459098"/>
              <a:gd name="connsiteY14" fmla="*/ 246909 h 606157"/>
              <a:gd name="connsiteX15" fmla="*/ 42271 w 459098"/>
              <a:gd name="connsiteY15" fmla="*/ 246909 h 606157"/>
              <a:gd name="connsiteX16" fmla="*/ 27309 w 459098"/>
              <a:gd name="connsiteY16" fmla="*/ 231949 h 606157"/>
              <a:gd name="connsiteX17" fmla="*/ 42271 w 459098"/>
              <a:gd name="connsiteY17" fmla="*/ 216989 h 606157"/>
              <a:gd name="connsiteX18" fmla="*/ 221100 w 459098"/>
              <a:gd name="connsiteY18" fmla="*/ 196397 h 606157"/>
              <a:gd name="connsiteX19" fmla="*/ 221100 w 459098"/>
              <a:gd name="connsiteY19" fmla="*/ 262231 h 606157"/>
              <a:gd name="connsiteX20" fmla="*/ 173401 w 459098"/>
              <a:gd name="connsiteY20" fmla="*/ 348142 h 606157"/>
              <a:gd name="connsiteX21" fmla="*/ 127385 w 459098"/>
              <a:gd name="connsiteY21" fmla="*/ 370834 h 606157"/>
              <a:gd name="connsiteX22" fmla="*/ 125047 w 459098"/>
              <a:gd name="connsiteY22" fmla="*/ 371301 h 606157"/>
              <a:gd name="connsiteX23" fmla="*/ 125047 w 459098"/>
              <a:gd name="connsiteY23" fmla="*/ 544618 h 606157"/>
              <a:gd name="connsiteX24" fmla="*/ 125701 w 459098"/>
              <a:gd name="connsiteY24" fmla="*/ 546859 h 606157"/>
              <a:gd name="connsiteX25" fmla="*/ 161336 w 459098"/>
              <a:gd name="connsiteY25" fmla="*/ 576368 h 606157"/>
              <a:gd name="connsiteX26" fmla="*/ 352788 w 459098"/>
              <a:gd name="connsiteY26" fmla="*/ 576368 h 606157"/>
              <a:gd name="connsiteX27" fmla="*/ 401049 w 459098"/>
              <a:gd name="connsiteY27" fmla="*/ 538268 h 606157"/>
              <a:gd name="connsiteX28" fmla="*/ 401142 w 459098"/>
              <a:gd name="connsiteY28" fmla="*/ 537801 h 606157"/>
              <a:gd name="connsiteX29" fmla="*/ 426301 w 459098"/>
              <a:gd name="connsiteY29" fmla="*/ 378025 h 606157"/>
              <a:gd name="connsiteX30" fmla="*/ 426488 w 459098"/>
              <a:gd name="connsiteY30" fmla="*/ 376904 h 606157"/>
              <a:gd name="connsiteX31" fmla="*/ 390386 w 459098"/>
              <a:gd name="connsiteY31" fmla="*/ 340205 h 606157"/>
              <a:gd name="connsiteX32" fmla="*/ 282548 w 459098"/>
              <a:gd name="connsiteY32" fmla="*/ 340205 h 606157"/>
              <a:gd name="connsiteX33" fmla="*/ 267584 w 459098"/>
              <a:gd name="connsiteY33" fmla="*/ 325264 h 606157"/>
              <a:gd name="connsiteX34" fmla="*/ 267584 w 459098"/>
              <a:gd name="connsiteY34" fmla="*/ 244395 h 606157"/>
              <a:gd name="connsiteX35" fmla="*/ 252619 w 459098"/>
              <a:gd name="connsiteY35" fmla="*/ 202466 h 606157"/>
              <a:gd name="connsiteX36" fmla="*/ 221100 w 459098"/>
              <a:gd name="connsiteY36" fmla="*/ 196397 h 606157"/>
              <a:gd name="connsiteX37" fmla="*/ 225905 w 459098"/>
              <a:gd name="connsiteY37" fmla="*/ 166164 h 606157"/>
              <a:gd name="connsiteX38" fmla="*/ 270296 w 459098"/>
              <a:gd name="connsiteY38" fmla="*/ 178467 h 606157"/>
              <a:gd name="connsiteX39" fmla="*/ 297513 w 459098"/>
              <a:gd name="connsiteY39" fmla="*/ 244582 h 606157"/>
              <a:gd name="connsiteX40" fmla="*/ 297513 w 459098"/>
              <a:gd name="connsiteY40" fmla="*/ 310416 h 606157"/>
              <a:gd name="connsiteX41" fmla="*/ 390386 w 459098"/>
              <a:gd name="connsiteY41" fmla="*/ 310416 h 606157"/>
              <a:gd name="connsiteX42" fmla="*/ 456417 w 459098"/>
              <a:gd name="connsiteY42" fmla="*/ 375690 h 606157"/>
              <a:gd name="connsiteX43" fmla="*/ 455856 w 459098"/>
              <a:gd name="connsiteY43" fmla="*/ 382507 h 606157"/>
              <a:gd name="connsiteX44" fmla="*/ 430697 w 459098"/>
              <a:gd name="connsiteY44" fmla="*/ 542004 h 606157"/>
              <a:gd name="connsiteX45" fmla="*/ 401423 w 459098"/>
              <a:gd name="connsiteY45" fmla="*/ 592897 h 606157"/>
              <a:gd name="connsiteX46" fmla="*/ 352788 w 459098"/>
              <a:gd name="connsiteY46" fmla="*/ 606157 h 606157"/>
              <a:gd name="connsiteX47" fmla="*/ 161336 w 459098"/>
              <a:gd name="connsiteY47" fmla="*/ 606157 h 606157"/>
              <a:gd name="connsiteX48" fmla="*/ 117097 w 459098"/>
              <a:gd name="connsiteY48" fmla="*/ 589161 h 606157"/>
              <a:gd name="connsiteX49" fmla="*/ 102600 w 459098"/>
              <a:gd name="connsiteY49" fmla="*/ 594391 h 606157"/>
              <a:gd name="connsiteX50" fmla="*/ 22259 w 459098"/>
              <a:gd name="connsiteY50" fmla="*/ 594391 h 606157"/>
              <a:gd name="connsiteX51" fmla="*/ 0 w 459098"/>
              <a:gd name="connsiteY51" fmla="*/ 572166 h 606157"/>
              <a:gd name="connsiteX52" fmla="*/ 0 w 459098"/>
              <a:gd name="connsiteY52" fmla="*/ 353465 h 606157"/>
              <a:gd name="connsiteX53" fmla="*/ 22259 w 459098"/>
              <a:gd name="connsiteY53" fmla="*/ 331240 h 606157"/>
              <a:gd name="connsiteX54" fmla="*/ 102600 w 459098"/>
              <a:gd name="connsiteY54" fmla="*/ 331240 h 606157"/>
              <a:gd name="connsiteX55" fmla="*/ 121306 w 459098"/>
              <a:gd name="connsiteY55" fmla="*/ 341325 h 606157"/>
              <a:gd name="connsiteX56" fmla="*/ 156753 w 459098"/>
              <a:gd name="connsiteY56" fmla="*/ 323209 h 606157"/>
              <a:gd name="connsiteX57" fmla="*/ 191171 w 459098"/>
              <a:gd name="connsiteY57" fmla="*/ 262231 h 606157"/>
              <a:gd name="connsiteX58" fmla="*/ 191171 w 459098"/>
              <a:gd name="connsiteY58" fmla="*/ 184164 h 606157"/>
              <a:gd name="connsiteX59" fmla="*/ 201646 w 459098"/>
              <a:gd name="connsiteY59" fmla="*/ 169969 h 606157"/>
              <a:gd name="connsiteX60" fmla="*/ 225905 w 459098"/>
              <a:gd name="connsiteY60" fmla="*/ 166164 h 606157"/>
              <a:gd name="connsiteX61" fmla="*/ 324460 w 459098"/>
              <a:gd name="connsiteY61" fmla="*/ 130758 h 606157"/>
              <a:gd name="connsiteX62" fmla="*/ 335026 w 459098"/>
              <a:gd name="connsiteY62" fmla="*/ 135142 h 606157"/>
              <a:gd name="connsiteX63" fmla="*/ 339420 w 459098"/>
              <a:gd name="connsiteY63" fmla="*/ 145683 h 606157"/>
              <a:gd name="connsiteX64" fmla="*/ 335026 w 459098"/>
              <a:gd name="connsiteY64" fmla="*/ 156223 h 606157"/>
              <a:gd name="connsiteX65" fmla="*/ 324460 w 459098"/>
              <a:gd name="connsiteY65" fmla="*/ 160607 h 606157"/>
              <a:gd name="connsiteX66" fmla="*/ 313895 w 459098"/>
              <a:gd name="connsiteY66" fmla="*/ 156223 h 606157"/>
              <a:gd name="connsiteX67" fmla="*/ 309500 w 459098"/>
              <a:gd name="connsiteY67" fmla="*/ 145683 h 606157"/>
              <a:gd name="connsiteX68" fmla="*/ 313895 w 459098"/>
              <a:gd name="connsiteY68" fmla="*/ 135142 h 606157"/>
              <a:gd name="connsiteX69" fmla="*/ 324460 w 459098"/>
              <a:gd name="connsiteY69" fmla="*/ 130758 h 606157"/>
              <a:gd name="connsiteX70" fmla="*/ 151927 w 459098"/>
              <a:gd name="connsiteY70" fmla="*/ 123701 h 606157"/>
              <a:gd name="connsiteX71" fmla="*/ 162492 w 459098"/>
              <a:gd name="connsiteY71" fmla="*/ 128095 h 606157"/>
              <a:gd name="connsiteX72" fmla="*/ 166887 w 459098"/>
              <a:gd name="connsiteY72" fmla="*/ 138661 h 606157"/>
              <a:gd name="connsiteX73" fmla="*/ 162492 w 459098"/>
              <a:gd name="connsiteY73" fmla="*/ 149320 h 606157"/>
              <a:gd name="connsiteX74" fmla="*/ 151927 w 459098"/>
              <a:gd name="connsiteY74" fmla="*/ 153621 h 606157"/>
              <a:gd name="connsiteX75" fmla="*/ 141268 w 459098"/>
              <a:gd name="connsiteY75" fmla="*/ 149320 h 606157"/>
              <a:gd name="connsiteX76" fmla="*/ 136967 w 459098"/>
              <a:gd name="connsiteY76" fmla="*/ 138661 h 606157"/>
              <a:gd name="connsiteX77" fmla="*/ 141268 w 459098"/>
              <a:gd name="connsiteY77" fmla="*/ 128095 h 606157"/>
              <a:gd name="connsiteX78" fmla="*/ 151927 w 459098"/>
              <a:gd name="connsiteY78" fmla="*/ 123701 h 606157"/>
              <a:gd name="connsiteX79" fmla="*/ 358625 w 459098"/>
              <a:gd name="connsiteY79" fmla="*/ 96571 h 606157"/>
              <a:gd name="connsiteX80" fmla="*/ 369251 w 459098"/>
              <a:gd name="connsiteY80" fmla="*/ 100916 h 606157"/>
              <a:gd name="connsiteX81" fmla="*/ 369251 w 459098"/>
              <a:gd name="connsiteY81" fmla="*/ 122131 h 606157"/>
              <a:gd name="connsiteX82" fmla="*/ 358578 w 459098"/>
              <a:gd name="connsiteY82" fmla="*/ 126524 h 606157"/>
              <a:gd name="connsiteX83" fmla="*/ 347999 w 459098"/>
              <a:gd name="connsiteY83" fmla="*/ 122131 h 606157"/>
              <a:gd name="connsiteX84" fmla="*/ 347999 w 459098"/>
              <a:gd name="connsiteY84" fmla="*/ 100916 h 606157"/>
              <a:gd name="connsiteX85" fmla="*/ 358625 w 459098"/>
              <a:gd name="connsiteY85" fmla="*/ 96571 h 606157"/>
              <a:gd name="connsiteX86" fmla="*/ 117715 w 459098"/>
              <a:gd name="connsiteY86" fmla="*/ 89515 h 606157"/>
              <a:gd name="connsiteX87" fmla="*/ 128340 w 459098"/>
              <a:gd name="connsiteY87" fmla="*/ 93860 h 606157"/>
              <a:gd name="connsiteX88" fmla="*/ 128340 w 459098"/>
              <a:gd name="connsiteY88" fmla="*/ 115075 h 606157"/>
              <a:gd name="connsiteX89" fmla="*/ 117668 w 459098"/>
              <a:gd name="connsiteY89" fmla="*/ 119468 h 606157"/>
              <a:gd name="connsiteX90" fmla="*/ 107089 w 459098"/>
              <a:gd name="connsiteY90" fmla="*/ 115075 h 606157"/>
              <a:gd name="connsiteX91" fmla="*/ 107089 w 459098"/>
              <a:gd name="connsiteY91" fmla="*/ 93860 h 606157"/>
              <a:gd name="connsiteX92" fmla="*/ 117715 w 459098"/>
              <a:gd name="connsiteY92" fmla="*/ 89515 h 606157"/>
              <a:gd name="connsiteX93" fmla="*/ 392802 w 459098"/>
              <a:gd name="connsiteY93" fmla="*/ 62380 h 606157"/>
              <a:gd name="connsiteX94" fmla="*/ 403392 w 459098"/>
              <a:gd name="connsiteY94" fmla="*/ 66764 h 606157"/>
              <a:gd name="connsiteX95" fmla="*/ 407797 w 459098"/>
              <a:gd name="connsiteY95" fmla="*/ 77305 h 606157"/>
              <a:gd name="connsiteX96" fmla="*/ 403392 w 459098"/>
              <a:gd name="connsiteY96" fmla="*/ 87845 h 606157"/>
              <a:gd name="connsiteX97" fmla="*/ 392802 w 459098"/>
              <a:gd name="connsiteY97" fmla="*/ 92229 h 606157"/>
              <a:gd name="connsiteX98" fmla="*/ 382118 w 459098"/>
              <a:gd name="connsiteY98" fmla="*/ 87845 h 606157"/>
              <a:gd name="connsiteX99" fmla="*/ 377807 w 459098"/>
              <a:gd name="connsiteY99" fmla="*/ 77305 h 606157"/>
              <a:gd name="connsiteX100" fmla="*/ 382118 w 459098"/>
              <a:gd name="connsiteY100" fmla="*/ 66764 h 606157"/>
              <a:gd name="connsiteX101" fmla="*/ 392802 w 459098"/>
              <a:gd name="connsiteY101" fmla="*/ 62380 h 606157"/>
              <a:gd name="connsiteX102" fmla="*/ 83549 w 459098"/>
              <a:gd name="connsiteY102" fmla="*/ 55394 h 606157"/>
              <a:gd name="connsiteX103" fmla="*/ 94114 w 459098"/>
              <a:gd name="connsiteY103" fmla="*/ 59778 h 606157"/>
              <a:gd name="connsiteX104" fmla="*/ 98509 w 459098"/>
              <a:gd name="connsiteY104" fmla="*/ 70319 h 606157"/>
              <a:gd name="connsiteX105" fmla="*/ 94114 w 459098"/>
              <a:gd name="connsiteY105" fmla="*/ 80952 h 606157"/>
              <a:gd name="connsiteX106" fmla="*/ 83549 w 459098"/>
              <a:gd name="connsiteY106" fmla="*/ 85243 h 606157"/>
              <a:gd name="connsiteX107" fmla="*/ 72983 w 459098"/>
              <a:gd name="connsiteY107" fmla="*/ 80952 h 606157"/>
              <a:gd name="connsiteX108" fmla="*/ 68589 w 459098"/>
              <a:gd name="connsiteY108" fmla="*/ 70319 h 606157"/>
              <a:gd name="connsiteX109" fmla="*/ 72983 w 459098"/>
              <a:gd name="connsiteY109" fmla="*/ 59778 h 606157"/>
              <a:gd name="connsiteX110" fmla="*/ 83549 w 459098"/>
              <a:gd name="connsiteY110" fmla="*/ 55394 h 606157"/>
              <a:gd name="connsiteX111" fmla="*/ 243239 w 459098"/>
              <a:gd name="connsiteY111" fmla="*/ 0 h 606157"/>
              <a:gd name="connsiteX112" fmla="*/ 258199 w 459098"/>
              <a:gd name="connsiteY112" fmla="*/ 14940 h 606157"/>
              <a:gd name="connsiteX113" fmla="*/ 258199 w 459098"/>
              <a:gd name="connsiteY113" fmla="*/ 111584 h 606157"/>
              <a:gd name="connsiteX114" fmla="*/ 243239 w 459098"/>
              <a:gd name="connsiteY114" fmla="*/ 126524 h 606157"/>
              <a:gd name="connsiteX115" fmla="*/ 228279 w 459098"/>
              <a:gd name="connsiteY115" fmla="*/ 111397 h 606157"/>
              <a:gd name="connsiteX116" fmla="*/ 228279 w 459098"/>
              <a:gd name="connsiteY116" fmla="*/ 14940 h 606157"/>
              <a:gd name="connsiteX117" fmla="*/ 243239 w 459098"/>
              <a:gd name="connsiteY117" fmla="*/ 0 h 60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459098" h="606157">
                <a:moveTo>
                  <a:pt x="29742" y="361216"/>
                </a:moveTo>
                <a:lnTo>
                  <a:pt x="29742" y="564789"/>
                </a:lnTo>
                <a:lnTo>
                  <a:pt x="95024" y="564789"/>
                </a:lnTo>
                <a:lnTo>
                  <a:pt x="95024" y="361216"/>
                </a:lnTo>
                <a:close/>
                <a:moveTo>
                  <a:pt x="347536" y="216989"/>
                </a:moveTo>
                <a:lnTo>
                  <a:pt x="444136" y="216989"/>
                </a:lnTo>
                <a:cubicBezTo>
                  <a:pt x="452365" y="216989"/>
                  <a:pt x="459098" y="223721"/>
                  <a:pt x="459098" y="231949"/>
                </a:cubicBezTo>
                <a:cubicBezTo>
                  <a:pt x="459098" y="240177"/>
                  <a:pt x="452365" y="246909"/>
                  <a:pt x="444136" y="246909"/>
                </a:cubicBezTo>
                <a:lnTo>
                  <a:pt x="347536" y="246909"/>
                </a:lnTo>
                <a:cubicBezTo>
                  <a:pt x="339307" y="246909"/>
                  <a:pt x="332574" y="240177"/>
                  <a:pt x="332574" y="231949"/>
                </a:cubicBezTo>
                <a:cubicBezTo>
                  <a:pt x="332574" y="223721"/>
                  <a:pt x="339307" y="216989"/>
                  <a:pt x="347536" y="216989"/>
                </a:cubicBezTo>
                <a:close/>
                <a:moveTo>
                  <a:pt x="42271" y="216989"/>
                </a:moveTo>
                <a:lnTo>
                  <a:pt x="138871" y="216989"/>
                </a:lnTo>
                <a:cubicBezTo>
                  <a:pt x="147100" y="216989"/>
                  <a:pt x="153833" y="223721"/>
                  <a:pt x="153833" y="231949"/>
                </a:cubicBezTo>
                <a:cubicBezTo>
                  <a:pt x="153833" y="240177"/>
                  <a:pt x="147100" y="246909"/>
                  <a:pt x="138871" y="246909"/>
                </a:cubicBezTo>
                <a:lnTo>
                  <a:pt x="42271" y="246909"/>
                </a:lnTo>
                <a:cubicBezTo>
                  <a:pt x="34042" y="246909"/>
                  <a:pt x="27309" y="240177"/>
                  <a:pt x="27309" y="231949"/>
                </a:cubicBezTo>
                <a:cubicBezTo>
                  <a:pt x="27309" y="223721"/>
                  <a:pt x="34042" y="216989"/>
                  <a:pt x="42271" y="216989"/>
                </a:cubicBezTo>
                <a:close/>
                <a:moveTo>
                  <a:pt x="221100" y="196397"/>
                </a:moveTo>
                <a:lnTo>
                  <a:pt x="221100" y="262231"/>
                </a:lnTo>
                <a:cubicBezTo>
                  <a:pt x="221100" y="296315"/>
                  <a:pt x="204639" y="326104"/>
                  <a:pt x="173401" y="348142"/>
                </a:cubicBezTo>
                <a:cubicBezTo>
                  <a:pt x="150861" y="364204"/>
                  <a:pt x="128414" y="370554"/>
                  <a:pt x="127385" y="370834"/>
                </a:cubicBezTo>
                <a:cubicBezTo>
                  <a:pt x="126637" y="371021"/>
                  <a:pt x="125795" y="371208"/>
                  <a:pt x="125047" y="371301"/>
                </a:cubicBezTo>
                <a:lnTo>
                  <a:pt x="125047" y="544618"/>
                </a:lnTo>
                <a:cubicBezTo>
                  <a:pt x="125327" y="545365"/>
                  <a:pt x="125514" y="546112"/>
                  <a:pt x="125701" y="546859"/>
                </a:cubicBezTo>
                <a:cubicBezTo>
                  <a:pt x="128881" y="563948"/>
                  <a:pt x="143846" y="576368"/>
                  <a:pt x="161336" y="576368"/>
                </a:cubicBezTo>
                <a:lnTo>
                  <a:pt x="352788" y="576368"/>
                </a:lnTo>
                <a:cubicBezTo>
                  <a:pt x="396372" y="576368"/>
                  <a:pt x="399926" y="547700"/>
                  <a:pt x="401049" y="538268"/>
                </a:cubicBezTo>
                <a:cubicBezTo>
                  <a:pt x="401142" y="538175"/>
                  <a:pt x="401142" y="537895"/>
                  <a:pt x="401142" y="537801"/>
                </a:cubicBezTo>
                <a:lnTo>
                  <a:pt x="426301" y="378025"/>
                </a:lnTo>
                <a:cubicBezTo>
                  <a:pt x="426488" y="377371"/>
                  <a:pt x="426488" y="376997"/>
                  <a:pt x="426488" y="376904"/>
                </a:cubicBezTo>
                <a:cubicBezTo>
                  <a:pt x="425740" y="357014"/>
                  <a:pt x="409279" y="340205"/>
                  <a:pt x="390386" y="340205"/>
                </a:cubicBezTo>
                <a:lnTo>
                  <a:pt x="282548" y="340205"/>
                </a:lnTo>
                <a:cubicBezTo>
                  <a:pt x="274318" y="340205"/>
                  <a:pt x="267584" y="333481"/>
                  <a:pt x="267584" y="325264"/>
                </a:cubicBezTo>
                <a:lnTo>
                  <a:pt x="267584" y="244395"/>
                </a:lnTo>
                <a:cubicBezTo>
                  <a:pt x="267584" y="223851"/>
                  <a:pt x="262440" y="209657"/>
                  <a:pt x="252619" y="202466"/>
                </a:cubicBezTo>
                <a:cubicBezTo>
                  <a:pt x="243173" y="195463"/>
                  <a:pt x="230079" y="195369"/>
                  <a:pt x="221100" y="196397"/>
                </a:cubicBezTo>
                <a:close/>
                <a:moveTo>
                  <a:pt x="225905" y="166164"/>
                </a:moveTo>
                <a:cubicBezTo>
                  <a:pt x="239315" y="165767"/>
                  <a:pt x="256079" y="168055"/>
                  <a:pt x="270296" y="178467"/>
                </a:cubicBezTo>
                <a:cubicBezTo>
                  <a:pt x="288440" y="191634"/>
                  <a:pt x="297513" y="213952"/>
                  <a:pt x="297513" y="244582"/>
                </a:cubicBezTo>
                <a:lnTo>
                  <a:pt x="297513" y="310416"/>
                </a:lnTo>
                <a:lnTo>
                  <a:pt x="390386" y="310416"/>
                </a:lnTo>
                <a:cubicBezTo>
                  <a:pt x="425366" y="310416"/>
                  <a:pt x="455014" y="339831"/>
                  <a:pt x="456417" y="375690"/>
                </a:cubicBezTo>
                <a:cubicBezTo>
                  <a:pt x="456417" y="377931"/>
                  <a:pt x="456230" y="380172"/>
                  <a:pt x="455856" y="382507"/>
                </a:cubicBezTo>
                <a:lnTo>
                  <a:pt x="430697" y="542004"/>
                </a:lnTo>
                <a:cubicBezTo>
                  <a:pt x="427985" y="564322"/>
                  <a:pt x="417697" y="581971"/>
                  <a:pt x="401423" y="592897"/>
                </a:cubicBezTo>
                <a:cubicBezTo>
                  <a:pt x="388516" y="601488"/>
                  <a:pt x="371681" y="606157"/>
                  <a:pt x="352788" y="606157"/>
                </a:cubicBezTo>
                <a:lnTo>
                  <a:pt x="161336" y="606157"/>
                </a:lnTo>
                <a:cubicBezTo>
                  <a:pt x="144501" y="606157"/>
                  <a:pt x="128881" y="599807"/>
                  <a:pt x="117097" y="589161"/>
                </a:cubicBezTo>
                <a:cubicBezTo>
                  <a:pt x="113075" y="592430"/>
                  <a:pt x="108118" y="594391"/>
                  <a:pt x="102600" y="594391"/>
                </a:cubicBezTo>
                <a:lnTo>
                  <a:pt x="22259" y="594391"/>
                </a:lnTo>
                <a:cubicBezTo>
                  <a:pt x="10101" y="594391"/>
                  <a:pt x="0" y="584492"/>
                  <a:pt x="0" y="572166"/>
                </a:cubicBezTo>
                <a:lnTo>
                  <a:pt x="0" y="353465"/>
                </a:lnTo>
                <a:cubicBezTo>
                  <a:pt x="0" y="341325"/>
                  <a:pt x="9914" y="331240"/>
                  <a:pt x="22259" y="331240"/>
                </a:cubicBezTo>
                <a:lnTo>
                  <a:pt x="102600" y="331240"/>
                </a:lnTo>
                <a:cubicBezTo>
                  <a:pt x="110456" y="331240"/>
                  <a:pt x="117284" y="335162"/>
                  <a:pt x="121306" y="341325"/>
                </a:cubicBezTo>
                <a:cubicBezTo>
                  <a:pt x="126637" y="339551"/>
                  <a:pt x="141882" y="333948"/>
                  <a:pt x="156753" y="323209"/>
                </a:cubicBezTo>
                <a:cubicBezTo>
                  <a:pt x="179574" y="306774"/>
                  <a:pt x="191171" y="286417"/>
                  <a:pt x="191171" y="262231"/>
                </a:cubicBezTo>
                <a:lnTo>
                  <a:pt x="191171" y="184164"/>
                </a:lnTo>
                <a:cubicBezTo>
                  <a:pt x="191171" y="177720"/>
                  <a:pt x="195380" y="171930"/>
                  <a:pt x="201646" y="169969"/>
                </a:cubicBezTo>
                <a:cubicBezTo>
                  <a:pt x="202441" y="169643"/>
                  <a:pt x="212496" y="166561"/>
                  <a:pt x="225905" y="166164"/>
                </a:cubicBezTo>
                <a:close/>
                <a:moveTo>
                  <a:pt x="324460" y="130758"/>
                </a:moveTo>
                <a:cubicBezTo>
                  <a:pt x="328481" y="130758"/>
                  <a:pt x="332314" y="132344"/>
                  <a:pt x="335026" y="135142"/>
                </a:cubicBezTo>
                <a:cubicBezTo>
                  <a:pt x="337831" y="137847"/>
                  <a:pt x="339420" y="141672"/>
                  <a:pt x="339420" y="145683"/>
                </a:cubicBezTo>
                <a:cubicBezTo>
                  <a:pt x="339420" y="149693"/>
                  <a:pt x="337831" y="153518"/>
                  <a:pt x="335026" y="156223"/>
                </a:cubicBezTo>
                <a:cubicBezTo>
                  <a:pt x="332314" y="159021"/>
                  <a:pt x="328481" y="160607"/>
                  <a:pt x="324460" y="160607"/>
                </a:cubicBezTo>
                <a:cubicBezTo>
                  <a:pt x="320440" y="160607"/>
                  <a:pt x="316606" y="159021"/>
                  <a:pt x="313895" y="156223"/>
                </a:cubicBezTo>
                <a:cubicBezTo>
                  <a:pt x="311090" y="153518"/>
                  <a:pt x="309500" y="149693"/>
                  <a:pt x="309500" y="145683"/>
                </a:cubicBezTo>
                <a:cubicBezTo>
                  <a:pt x="309500" y="141672"/>
                  <a:pt x="311090" y="137847"/>
                  <a:pt x="313895" y="135142"/>
                </a:cubicBezTo>
                <a:cubicBezTo>
                  <a:pt x="316606" y="132344"/>
                  <a:pt x="320440" y="130758"/>
                  <a:pt x="324460" y="130758"/>
                </a:cubicBezTo>
                <a:close/>
                <a:moveTo>
                  <a:pt x="151927" y="123701"/>
                </a:moveTo>
                <a:cubicBezTo>
                  <a:pt x="155854" y="123701"/>
                  <a:pt x="159781" y="125384"/>
                  <a:pt x="162492" y="128095"/>
                </a:cubicBezTo>
                <a:cubicBezTo>
                  <a:pt x="165204" y="130807"/>
                  <a:pt x="166887" y="134734"/>
                  <a:pt x="166887" y="138661"/>
                </a:cubicBezTo>
                <a:cubicBezTo>
                  <a:pt x="166887" y="142681"/>
                  <a:pt x="165204" y="146515"/>
                  <a:pt x="162492" y="149320"/>
                </a:cubicBezTo>
                <a:cubicBezTo>
                  <a:pt x="159781" y="152031"/>
                  <a:pt x="155854" y="153621"/>
                  <a:pt x="151927" y="153621"/>
                </a:cubicBezTo>
                <a:cubicBezTo>
                  <a:pt x="147906" y="153621"/>
                  <a:pt x="144073" y="152031"/>
                  <a:pt x="141268" y="149320"/>
                </a:cubicBezTo>
                <a:cubicBezTo>
                  <a:pt x="138556" y="146515"/>
                  <a:pt x="136967" y="142681"/>
                  <a:pt x="136967" y="138661"/>
                </a:cubicBezTo>
                <a:cubicBezTo>
                  <a:pt x="136967" y="134734"/>
                  <a:pt x="138556" y="130807"/>
                  <a:pt x="141268" y="128095"/>
                </a:cubicBezTo>
                <a:cubicBezTo>
                  <a:pt x="144073" y="125384"/>
                  <a:pt x="147906" y="123701"/>
                  <a:pt x="151927" y="123701"/>
                </a:cubicBezTo>
                <a:close/>
                <a:moveTo>
                  <a:pt x="358625" y="96571"/>
                </a:moveTo>
                <a:cubicBezTo>
                  <a:pt x="362463" y="96571"/>
                  <a:pt x="366302" y="98019"/>
                  <a:pt x="369251" y="100916"/>
                </a:cubicBezTo>
                <a:cubicBezTo>
                  <a:pt x="375055" y="106804"/>
                  <a:pt x="375055" y="116244"/>
                  <a:pt x="369251" y="122131"/>
                </a:cubicBezTo>
                <a:cubicBezTo>
                  <a:pt x="366255" y="125029"/>
                  <a:pt x="362510" y="126524"/>
                  <a:pt x="358578" y="126524"/>
                </a:cubicBezTo>
                <a:cubicBezTo>
                  <a:pt x="354740" y="126524"/>
                  <a:pt x="350901" y="125029"/>
                  <a:pt x="347999" y="122131"/>
                </a:cubicBezTo>
                <a:cubicBezTo>
                  <a:pt x="342101" y="116244"/>
                  <a:pt x="342101" y="106804"/>
                  <a:pt x="347999" y="100916"/>
                </a:cubicBezTo>
                <a:cubicBezTo>
                  <a:pt x="350948" y="98019"/>
                  <a:pt x="354787" y="96571"/>
                  <a:pt x="358625" y="96571"/>
                </a:cubicBezTo>
                <a:close/>
                <a:moveTo>
                  <a:pt x="117715" y="89515"/>
                </a:moveTo>
                <a:cubicBezTo>
                  <a:pt x="121553" y="89515"/>
                  <a:pt x="125391" y="90963"/>
                  <a:pt x="128340" y="93860"/>
                </a:cubicBezTo>
                <a:cubicBezTo>
                  <a:pt x="134145" y="99748"/>
                  <a:pt x="134145" y="109188"/>
                  <a:pt x="128340" y="115075"/>
                </a:cubicBezTo>
                <a:cubicBezTo>
                  <a:pt x="125345" y="117973"/>
                  <a:pt x="121600" y="119468"/>
                  <a:pt x="117668" y="119468"/>
                </a:cubicBezTo>
                <a:cubicBezTo>
                  <a:pt x="113829" y="119468"/>
                  <a:pt x="109991" y="118066"/>
                  <a:pt x="107089" y="115075"/>
                </a:cubicBezTo>
                <a:cubicBezTo>
                  <a:pt x="101191" y="109188"/>
                  <a:pt x="101191" y="99748"/>
                  <a:pt x="107089" y="93860"/>
                </a:cubicBezTo>
                <a:cubicBezTo>
                  <a:pt x="110038" y="90963"/>
                  <a:pt x="113876" y="89515"/>
                  <a:pt x="117715" y="89515"/>
                </a:cubicBezTo>
                <a:close/>
                <a:moveTo>
                  <a:pt x="392802" y="62380"/>
                </a:moveTo>
                <a:cubicBezTo>
                  <a:pt x="396738" y="62380"/>
                  <a:pt x="400675" y="63966"/>
                  <a:pt x="403392" y="66764"/>
                </a:cubicBezTo>
                <a:cubicBezTo>
                  <a:pt x="406110" y="69469"/>
                  <a:pt x="407797" y="73294"/>
                  <a:pt x="407797" y="77305"/>
                </a:cubicBezTo>
                <a:cubicBezTo>
                  <a:pt x="407797" y="81315"/>
                  <a:pt x="406110" y="85140"/>
                  <a:pt x="403392" y="87845"/>
                </a:cubicBezTo>
                <a:cubicBezTo>
                  <a:pt x="400675" y="90643"/>
                  <a:pt x="396738" y="92229"/>
                  <a:pt x="392802" y="92229"/>
                </a:cubicBezTo>
                <a:cubicBezTo>
                  <a:pt x="388772" y="92229"/>
                  <a:pt x="384930" y="90737"/>
                  <a:pt x="382118" y="87845"/>
                </a:cubicBezTo>
                <a:cubicBezTo>
                  <a:pt x="379400" y="85140"/>
                  <a:pt x="377807" y="81315"/>
                  <a:pt x="377807" y="77305"/>
                </a:cubicBezTo>
                <a:cubicBezTo>
                  <a:pt x="377807" y="73294"/>
                  <a:pt x="379400" y="69469"/>
                  <a:pt x="382118" y="66764"/>
                </a:cubicBezTo>
                <a:cubicBezTo>
                  <a:pt x="384930" y="63966"/>
                  <a:pt x="388772" y="62380"/>
                  <a:pt x="392802" y="62380"/>
                </a:cubicBezTo>
                <a:close/>
                <a:moveTo>
                  <a:pt x="83549" y="55394"/>
                </a:moveTo>
                <a:cubicBezTo>
                  <a:pt x="87569" y="55394"/>
                  <a:pt x="91403" y="57073"/>
                  <a:pt x="94114" y="59778"/>
                </a:cubicBezTo>
                <a:cubicBezTo>
                  <a:pt x="96919" y="62483"/>
                  <a:pt x="98509" y="66401"/>
                  <a:pt x="98509" y="70319"/>
                </a:cubicBezTo>
                <a:cubicBezTo>
                  <a:pt x="98509" y="74329"/>
                  <a:pt x="96919" y="78154"/>
                  <a:pt x="94114" y="80952"/>
                </a:cubicBezTo>
                <a:cubicBezTo>
                  <a:pt x="91403" y="83657"/>
                  <a:pt x="87569" y="85243"/>
                  <a:pt x="83549" y="85243"/>
                </a:cubicBezTo>
                <a:cubicBezTo>
                  <a:pt x="79528" y="85243"/>
                  <a:pt x="75695" y="83751"/>
                  <a:pt x="72983" y="80952"/>
                </a:cubicBezTo>
                <a:cubicBezTo>
                  <a:pt x="70178" y="78154"/>
                  <a:pt x="68589" y="74329"/>
                  <a:pt x="68589" y="70319"/>
                </a:cubicBezTo>
                <a:cubicBezTo>
                  <a:pt x="68589" y="66401"/>
                  <a:pt x="70178" y="62483"/>
                  <a:pt x="72983" y="59778"/>
                </a:cubicBezTo>
                <a:cubicBezTo>
                  <a:pt x="75695" y="57073"/>
                  <a:pt x="79528" y="55394"/>
                  <a:pt x="83549" y="55394"/>
                </a:cubicBezTo>
                <a:close/>
                <a:moveTo>
                  <a:pt x="243239" y="0"/>
                </a:moveTo>
                <a:cubicBezTo>
                  <a:pt x="251467" y="0"/>
                  <a:pt x="258199" y="6723"/>
                  <a:pt x="258199" y="14940"/>
                </a:cubicBezTo>
                <a:lnTo>
                  <a:pt x="258199" y="111584"/>
                </a:lnTo>
                <a:cubicBezTo>
                  <a:pt x="258199" y="119801"/>
                  <a:pt x="251467" y="126524"/>
                  <a:pt x="243239" y="126524"/>
                </a:cubicBezTo>
                <a:cubicBezTo>
                  <a:pt x="235011" y="126524"/>
                  <a:pt x="228279" y="119801"/>
                  <a:pt x="228279" y="111397"/>
                </a:cubicBezTo>
                <a:lnTo>
                  <a:pt x="228279" y="14940"/>
                </a:lnTo>
                <a:cubicBezTo>
                  <a:pt x="228279" y="6723"/>
                  <a:pt x="235011" y="0"/>
                  <a:pt x="243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television_114712"/>
          <p:cNvSpPr>
            <a:spLocks noChangeAspect="1"/>
          </p:cNvSpPr>
          <p:nvPr/>
        </p:nvSpPr>
        <p:spPr bwMode="auto">
          <a:xfrm>
            <a:off x="5927561" y="3130319"/>
            <a:ext cx="277179" cy="260869"/>
          </a:xfrm>
          <a:custGeom>
            <a:avLst/>
            <a:gdLst>
              <a:gd name="connsiteX0" fmla="*/ 155944 w 590095"/>
              <a:gd name="connsiteY0" fmla="*/ 227108 h 555374"/>
              <a:gd name="connsiteX1" fmla="*/ 142036 w 590095"/>
              <a:gd name="connsiteY1" fmla="*/ 270734 h 555374"/>
              <a:gd name="connsiteX2" fmla="*/ 221507 w 590095"/>
              <a:gd name="connsiteY2" fmla="*/ 270734 h 555374"/>
              <a:gd name="connsiteX3" fmla="*/ 456940 w 590095"/>
              <a:gd name="connsiteY3" fmla="*/ 270734 h 555374"/>
              <a:gd name="connsiteX4" fmla="*/ 442040 w 590095"/>
              <a:gd name="connsiteY4" fmla="*/ 227108 h 555374"/>
              <a:gd name="connsiteX5" fmla="*/ 399324 w 590095"/>
              <a:gd name="connsiteY5" fmla="*/ 227108 h 555374"/>
              <a:gd name="connsiteX6" fmla="*/ 150977 w 590095"/>
              <a:gd name="connsiteY6" fmla="*/ 214218 h 555374"/>
              <a:gd name="connsiteX7" fmla="*/ 198659 w 590095"/>
              <a:gd name="connsiteY7" fmla="*/ 214218 h 555374"/>
              <a:gd name="connsiteX8" fmla="*/ 447007 w 590095"/>
              <a:gd name="connsiteY8" fmla="*/ 214218 h 555374"/>
              <a:gd name="connsiteX9" fmla="*/ 450980 w 590095"/>
              <a:gd name="connsiteY9" fmla="*/ 215210 h 555374"/>
              <a:gd name="connsiteX10" fmla="*/ 452967 w 590095"/>
              <a:gd name="connsiteY10" fmla="*/ 219176 h 555374"/>
              <a:gd name="connsiteX11" fmla="*/ 472835 w 590095"/>
              <a:gd name="connsiteY11" fmla="*/ 275691 h 555374"/>
              <a:gd name="connsiteX12" fmla="*/ 471841 w 590095"/>
              <a:gd name="connsiteY12" fmla="*/ 282632 h 555374"/>
              <a:gd name="connsiteX13" fmla="*/ 470848 w 590095"/>
              <a:gd name="connsiteY13" fmla="*/ 282632 h 555374"/>
              <a:gd name="connsiteX14" fmla="*/ 466874 w 590095"/>
              <a:gd name="connsiteY14" fmla="*/ 284615 h 555374"/>
              <a:gd name="connsiteX15" fmla="*/ 378463 w 590095"/>
              <a:gd name="connsiteY15" fmla="*/ 284615 h 555374"/>
              <a:gd name="connsiteX16" fmla="*/ 133096 w 590095"/>
              <a:gd name="connsiteY16" fmla="*/ 284615 h 555374"/>
              <a:gd name="connsiteX17" fmla="*/ 128129 w 590095"/>
              <a:gd name="connsiteY17" fmla="*/ 281640 h 555374"/>
              <a:gd name="connsiteX18" fmla="*/ 127135 w 590095"/>
              <a:gd name="connsiteY18" fmla="*/ 275691 h 555374"/>
              <a:gd name="connsiteX19" fmla="*/ 145016 w 590095"/>
              <a:gd name="connsiteY19" fmla="*/ 219176 h 555374"/>
              <a:gd name="connsiteX20" fmla="*/ 150977 w 590095"/>
              <a:gd name="connsiteY20" fmla="*/ 214218 h 555374"/>
              <a:gd name="connsiteX21" fmla="*/ 175802 w 590095"/>
              <a:gd name="connsiteY21" fmla="*/ 129943 h 555374"/>
              <a:gd name="connsiteX22" fmla="*/ 160903 w 590095"/>
              <a:gd name="connsiteY22" fmla="*/ 171554 h 555374"/>
              <a:gd name="connsiteX23" fmla="*/ 198647 w 590095"/>
              <a:gd name="connsiteY23" fmla="*/ 171554 h 555374"/>
              <a:gd name="connsiteX24" fmla="*/ 435047 w 590095"/>
              <a:gd name="connsiteY24" fmla="*/ 171554 h 555374"/>
              <a:gd name="connsiteX25" fmla="*/ 408228 w 590095"/>
              <a:gd name="connsiteY25" fmla="*/ 129943 h 555374"/>
              <a:gd name="connsiteX26" fmla="*/ 407235 w 590095"/>
              <a:gd name="connsiteY26" fmla="*/ 129943 h 555374"/>
              <a:gd name="connsiteX27" fmla="*/ 171829 w 590095"/>
              <a:gd name="connsiteY27" fmla="*/ 117063 h 555374"/>
              <a:gd name="connsiteX28" fmla="*/ 247318 w 590095"/>
              <a:gd name="connsiteY28" fmla="*/ 117063 h 555374"/>
              <a:gd name="connsiteX29" fmla="*/ 394323 w 590095"/>
              <a:gd name="connsiteY29" fmla="*/ 117063 h 555374"/>
              <a:gd name="connsiteX30" fmla="*/ 410215 w 590095"/>
              <a:gd name="connsiteY30" fmla="*/ 117063 h 555374"/>
              <a:gd name="connsiteX31" fmla="*/ 420148 w 590095"/>
              <a:gd name="connsiteY31" fmla="*/ 123008 h 555374"/>
              <a:gd name="connsiteX32" fmla="*/ 452926 w 590095"/>
              <a:gd name="connsiteY32" fmla="*/ 174526 h 555374"/>
              <a:gd name="connsiteX33" fmla="*/ 451932 w 590095"/>
              <a:gd name="connsiteY33" fmla="*/ 182452 h 555374"/>
              <a:gd name="connsiteX34" fmla="*/ 449946 w 590095"/>
              <a:gd name="connsiteY34" fmla="*/ 184434 h 555374"/>
              <a:gd name="connsiteX35" fmla="*/ 448953 w 590095"/>
              <a:gd name="connsiteY35" fmla="*/ 184434 h 555374"/>
              <a:gd name="connsiteX36" fmla="*/ 446966 w 590095"/>
              <a:gd name="connsiteY36" fmla="*/ 184434 h 555374"/>
              <a:gd name="connsiteX37" fmla="*/ 399289 w 590095"/>
              <a:gd name="connsiteY37" fmla="*/ 184434 h 555374"/>
              <a:gd name="connsiteX38" fmla="*/ 150970 w 590095"/>
              <a:gd name="connsiteY38" fmla="*/ 184434 h 555374"/>
              <a:gd name="connsiteX39" fmla="*/ 145011 w 590095"/>
              <a:gd name="connsiteY39" fmla="*/ 176508 h 555374"/>
              <a:gd name="connsiteX40" fmla="*/ 164876 w 590095"/>
              <a:gd name="connsiteY40" fmla="*/ 122017 h 555374"/>
              <a:gd name="connsiteX41" fmla="*/ 171829 w 590095"/>
              <a:gd name="connsiteY41" fmla="*/ 117063 h 555374"/>
              <a:gd name="connsiteX42" fmla="*/ 151025 w 590095"/>
              <a:gd name="connsiteY42" fmla="*/ 75421 h 555374"/>
              <a:gd name="connsiteX43" fmla="*/ 148045 w 590095"/>
              <a:gd name="connsiteY43" fmla="*/ 84347 h 555374"/>
              <a:gd name="connsiteX44" fmla="*/ 81495 w 590095"/>
              <a:gd name="connsiteY44" fmla="*/ 306510 h 555374"/>
              <a:gd name="connsiteX45" fmla="*/ 188770 w 590095"/>
              <a:gd name="connsiteY45" fmla="*/ 312461 h 555374"/>
              <a:gd name="connsiteX46" fmla="*/ 197710 w 590095"/>
              <a:gd name="connsiteY46" fmla="*/ 319404 h 555374"/>
              <a:gd name="connsiteX47" fmla="*/ 236448 w 590095"/>
              <a:gd name="connsiteY47" fmla="*/ 415608 h 555374"/>
              <a:gd name="connsiteX48" fmla="*/ 346703 w 590095"/>
              <a:gd name="connsiteY48" fmla="*/ 415608 h 555374"/>
              <a:gd name="connsiteX49" fmla="*/ 385441 w 590095"/>
              <a:gd name="connsiteY49" fmla="*/ 312461 h 555374"/>
              <a:gd name="connsiteX50" fmla="*/ 388421 w 590095"/>
              <a:gd name="connsiteY50" fmla="*/ 307502 h 555374"/>
              <a:gd name="connsiteX51" fmla="*/ 394381 w 590095"/>
              <a:gd name="connsiteY51" fmla="*/ 305518 h 555374"/>
              <a:gd name="connsiteX52" fmla="*/ 511589 w 590095"/>
              <a:gd name="connsiteY52" fmla="*/ 305518 h 555374"/>
              <a:gd name="connsiteX53" fmla="*/ 510596 w 590095"/>
              <a:gd name="connsiteY53" fmla="*/ 301551 h 555374"/>
              <a:gd name="connsiteX54" fmla="*/ 442059 w 590095"/>
              <a:gd name="connsiteY54" fmla="*/ 75421 h 555374"/>
              <a:gd name="connsiteX55" fmla="*/ 391401 w 590095"/>
              <a:gd name="connsiteY55" fmla="*/ 75421 h 555374"/>
              <a:gd name="connsiteX56" fmla="*/ 144072 w 590095"/>
              <a:gd name="connsiteY56" fmla="*/ 55585 h 555374"/>
              <a:gd name="connsiteX57" fmla="*/ 202676 w 590095"/>
              <a:gd name="connsiteY57" fmla="*/ 55585 h 555374"/>
              <a:gd name="connsiteX58" fmla="*/ 450005 w 590095"/>
              <a:gd name="connsiteY58" fmla="*/ 55585 h 555374"/>
              <a:gd name="connsiteX59" fmla="*/ 455965 w 590095"/>
              <a:gd name="connsiteY59" fmla="*/ 57569 h 555374"/>
              <a:gd name="connsiteX60" fmla="*/ 458945 w 590095"/>
              <a:gd name="connsiteY60" fmla="*/ 62528 h 555374"/>
              <a:gd name="connsiteX61" fmla="*/ 464904 w 590095"/>
              <a:gd name="connsiteY61" fmla="*/ 79388 h 555374"/>
              <a:gd name="connsiteX62" fmla="*/ 535428 w 590095"/>
              <a:gd name="connsiteY62" fmla="*/ 312461 h 555374"/>
              <a:gd name="connsiteX63" fmla="*/ 525495 w 590095"/>
              <a:gd name="connsiteY63" fmla="*/ 325354 h 555374"/>
              <a:gd name="connsiteX64" fmla="*/ 401334 w 590095"/>
              <a:gd name="connsiteY64" fmla="*/ 325354 h 555374"/>
              <a:gd name="connsiteX65" fmla="*/ 363589 w 590095"/>
              <a:gd name="connsiteY65" fmla="*/ 428501 h 555374"/>
              <a:gd name="connsiteX66" fmla="*/ 353656 w 590095"/>
              <a:gd name="connsiteY66" fmla="*/ 435444 h 555374"/>
              <a:gd name="connsiteX67" fmla="*/ 229495 w 590095"/>
              <a:gd name="connsiteY67" fmla="*/ 435444 h 555374"/>
              <a:gd name="connsiteX68" fmla="*/ 221549 w 590095"/>
              <a:gd name="connsiteY68" fmla="*/ 430485 h 555374"/>
              <a:gd name="connsiteX69" fmla="*/ 220555 w 590095"/>
              <a:gd name="connsiteY69" fmla="*/ 428501 h 555374"/>
              <a:gd name="connsiteX70" fmla="*/ 181817 w 590095"/>
              <a:gd name="connsiteY70" fmla="*/ 332297 h 555374"/>
              <a:gd name="connsiteX71" fmla="*/ 68582 w 590095"/>
              <a:gd name="connsiteY71" fmla="*/ 325354 h 555374"/>
              <a:gd name="connsiteX72" fmla="*/ 60636 w 590095"/>
              <a:gd name="connsiteY72" fmla="*/ 321387 h 555374"/>
              <a:gd name="connsiteX73" fmla="*/ 58649 w 590095"/>
              <a:gd name="connsiteY73" fmla="*/ 312461 h 555374"/>
              <a:gd name="connsiteX74" fmla="*/ 63616 w 590095"/>
              <a:gd name="connsiteY74" fmla="*/ 295600 h 555374"/>
              <a:gd name="connsiteX75" fmla="*/ 134139 w 590095"/>
              <a:gd name="connsiteY75" fmla="*/ 62528 h 555374"/>
              <a:gd name="connsiteX76" fmla="*/ 136126 w 590095"/>
              <a:gd name="connsiteY76" fmla="*/ 58560 h 555374"/>
              <a:gd name="connsiteX77" fmla="*/ 144072 w 590095"/>
              <a:gd name="connsiteY77" fmla="*/ 55585 h 555374"/>
              <a:gd name="connsiteX78" fmla="*/ 116231 w 590095"/>
              <a:gd name="connsiteY78" fmla="*/ 26777 h 555374"/>
              <a:gd name="connsiteX79" fmla="*/ 96362 w 590095"/>
              <a:gd name="connsiteY79" fmla="*/ 90248 h 555374"/>
              <a:gd name="connsiteX80" fmla="*/ 48678 w 590095"/>
              <a:gd name="connsiteY80" fmla="*/ 241984 h 555374"/>
              <a:gd name="connsiteX81" fmla="*/ 31790 w 590095"/>
              <a:gd name="connsiteY81" fmla="*/ 297522 h 555374"/>
              <a:gd name="connsiteX82" fmla="*/ 26823 w 590095"/>
              <a:gd name="connsiteY82" fmla="*/ 312398 h 555374"/>
              <a:gd name="connsiteX83" fmla="*/ 26823 w 590095"/>
              <a:gd name="connsiteY83" fmla="*/ 314381 h 555374"/>
              <a:gd name="connsiteX84" fmla="*/ 26823 w 590095"/>
              <a:gd name="connsiteY84" fmla="*/ 528597 h 555374"/>
              <a:gd name="connsiteX85" fmla="*/ 81461 w 590095"/>
              <a:gd name="connsiteY85" fmla="*/ 528597 h 555374"/>
              <a:gd name="connsiteX86" fmla="*/ 385449 w 590095"/>
              <a:gd name="connsiteY86" fmla="*/ 528597 h 555374"/>
              <a:gd name="connsiteX87" fmla="*/ 563273 w 590095"/>
              <a:gd name="connsiteY87" fmla="*/ 528597 h 555374"/>
              <a:gd name="connsiteX88" fmla="*/ 563273 w 590095"/>
              <a:gd name="connsiteY88" fmla="*/ 451241 h 555374"/>
              <a:gd name="connsiteX89" fmla="*/ 563273 w 590095"/>
              <a:gd name="connsiteY89" fmla="*/ 317357 h 555374"/>
              <a:gd name="connsiteX90" fmla="*/ 563273 w 590095"/>
              <a:gd name="connsiteY90" fmla="*/ 314381 h 555374"/>
              <a:gd name="connsiteX91" fmla="*/ 561286 w 590095"/>
              <a:gd name="connsiteY91" fmla="*/ 304464 h 555374"/>
              <a:gd name="connsiteX92" fmla="*/ 546384 w 590095"/>
              <a:gd name="connsiteY92" fmla="*/ 254877 h 555374"/>
              <a:gd name="connsiteX93" fmla="*/ 480818 w 590095"/>
              <a:gd name="connsiteY93" fmla="*/ 26777 h 555374"/>
              <a:gd name="connsiteX94" fmla="*/ 340745 w 590095"/>
              <a:gd name="connsiteY94" fmla="*/ 26777 h 555374"/>
              <a:gd name="connsiteX95" fmla="*/ 106297 w 590095"/>
              <a:gd name="connsiteY95" fmla="*/ 0 h 555374"/>
              <a:gd name="connsiteX96" fmla="*/ 256304 w 590095"/>
              <a:gd name="connsiteY96" fmla="*/ 0 h 555374"/>
              <a:gd name="connsiteX97" fmla="*/ 490752 w 590095"/>
              <a:gd name="connsiteY97" fmla="*/ 0 h 555374"/>
              <a:gd name="connsiteX98" fmla="*/ 503667 w 590095"/>
              <a:gd name="connsiteY98" fmla="*/ 9917 h 555374"/>
              <a:gd name="connsiteX99" fmla="*/ 525522 w 590095"/>
              <a:gd name="connsiteY99" fmla="*/ 84298 h 555374"/>
              <a:gd name="connsiteX100" fmla="*/ 569233 w 590095"/>
              <a:gd name="connsiteY100" fmla="*/ 237026 h 555374"/>
              <a:gd name="connsiteX101" fmla="*/ 585128 w 590095"/>
              <a:gd name="connsiteY101" fmla="*/ 292563 h 555374"/>
              <a:gd name="connsiteX102" fmla="*/ 590095 w 590095"/>
              <a:gd name="connsiteY102" fmla="*/ 313390 h 555374"/>
              <a:gd name="connsiteX103" fmla="*/ 590095 w 590095"/>
              <a:gd name="connsiteY103" fmla="*/ 542481 h 555374"/>
              <a:gd name="connsiteX104" fmla="*/ 587115 w 590095"/>
              <a:gd name="connsiteY104" fmla="*/ 550415 h 555374"/>
              <a:gd name="connsiteX105" fmla="*/ 586121 w 590095"/>
              <a:gd name="connsiteY105" fmla="*/ 551407 h 555374"/>
              <a:gd name="connsiteX106" fmla="*/ 585128 w 590095"/>
              <a:gd name="connsiteY106" fmla="*/ 552399 h 555374"/>
              <a:gd name="connsiteX107" fmla="*/ 577180 w 590095"/>
              <a:gd name="connsiteY107" fmla="*/ 555374 h 555374"/>
              <a:gd name="connsiteX108" fmla="*/ 508634 w 590095"/>
              <a:gd name="connsiteY108" fmla="*/ 555374 h 555374"/>
              <a:gd name="connsiteX109" fmla="*/ 204646 w 590095"/>
              <a:gd name="connsiteY109" fmla="*/ 555374 h 555374"/>
              <a:gd name="connsiteX110" fmla="*/ 12915 w 590095"/>
              <a:gd name="connsiteY110" fmla="*/ 555374 h 555374"/>
              <a:gd name="connsiteX111" fmla="*/ 0 w 590095"/>
              <a:gd name="connsiteY111" fmla="*/ 542481 h 555374"/>
              <a:gd name="connsiteX112" fmla="*/ 0 w 590095"/>
              <a:gd name="connsiteY112" fmla="*/ 444299 h 555374"/>
              <a:gd name="connsiteX113" fmla="*/ 0 w 590095"/>
              <a:gd name="connsiteY113" fmla="*/ 315373 h 555374"/>
              <a:gd name="connsiteX114" fmla="*/ 3974 w 590095"/>
              <a:gd name="connsiteY114" fmla="*/ 296530 h 555374"/>
              <a:gd name="connsiteX115" fmla="*/ 19869 w 590095"/>
              <a:gd name="connsiteY115" fmla="*/ 245951 h 555374"/>
              <a:gd name="connsiteX116" fmla="*/ 93382 w 590095"/>
              <a:gd name="connsiteY116" fmla="*/ 9917 h 555374"/>
              <a:gd name="connsiteX117" fmla="*/ 106297 w 590095"/>
              <a:gd name="connsiteY117" fmla="*/ 0 h 55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590095" h="555374">
                <a:moveTo>
                  <a:pt x="155944" y="227108"/>
                </a:moveTo>
                <a:cubicBezTo>
                  <a:pt x="150977" y="241980"/>
                  <a:pt x="147003" y="256853"/>
                  <a:pt x="142036" y="270734"/>
                </a:cubicBezTo>
                <a:lnTo>
                  <a:pt x="221507" y="270734"/>
                </a:lnTo>
                <a:lnTo>
                  <a:pt x="456940" y="270734"/>
                </a:lnTo>
                <a:cubicBezTo>
                  <a:pt x="451973" y="256853"/>
                  <a:pt x="447007" y="241980"/>
                  <a:pt x="442040" y="227108"/>
                </a:cubicBezTo>
                <a:lnTo>
                  <a:pt x="399324" y="227108"/>
                </a:lnTo>
                <a:close/>
                <a:moveTo>
                  <a:pt x="150977" y="214218"/>
                </a:moveTo>
                <a:lnTo>
                  <a:pt x="198659" y="214218"/>
                </a:lnTo>
                <a:lnTo>
                  <a:pt x="447007" y="214218"/>
                </a:lnTo>
                <a:cubicBezTo>
                  <a:pt x="448000" y="214218"/>
                  <a:pt x="449987" y="214218"/>
                  <a:pt x="450980" y="215210"/>
                </a:cubicBezTo>
                <a:cubicBezTo>
                  <a:pt x="451973" y="216201"/>
                  <a:pt x="452967" y="217193"/>
                  <a:pt x="452967" y="219176"/>
                </a:cubicBezTo>
                <a:cubicBezTo>
                  <a:pt x="459921" y="238014"/>
                  <a:pt x="466874" y="256853"/>
                  <a:pt x="472835" y="275691"/>
                </a:cubicBezTo>
                <a:cubicBezTo>
                  <a:pt x="473828" y="278666"/>
                  <a:pt x="472835" y="280649"/>
                  <a:pt x="471841" y="282632"/>
                </a:cubicBezTo>
                <a:cubicBezTo>
                  <a:pt x="470848" y="282632"/>
                  <a:pt x="470848" y="282632"/>
                  <a:pt x="470848" y="282632"/>
                </a:cubicBezTo>
                <a:cubicBezTo>
                  <a:pt x="469854" y="283623"/>
                  <a:pt x="468861" y="284615"/>
                  <a:pt x="466874" y="284615"/>
                </a:cubicBezTo>
                <a:lnTo>
                  <a:pt x="378463" y="284615"/>
                </a:lnTo>
                <a:lnTo>
                  <a:pt x="133096" y="284615"/>
                </a:lnTo>
                <a:cubicBezTo>
                  <a:pt x="131109" y="284615"/>
                  <a:pt x="129122" y="283623"/>
                  <a:pt x="128129" y="281640"/>
                </a:cubicBezTo>
                <a:cubicBezTo>
                  <a:pt x="127135" y="280649"/>
                  <a:pt x="126142" y="277674"/>
                  <a:pt x="127135" y="275691"/>
                </a:cubicBezTo>
                <a:cubicBezTo>
                  <a:pt x="133096" y="256853"/>
                  <a:pt x="139056" y="238014"/>
                  <a:pt x="145016" y="219176"/>
                </a:cubicBezTo>
                <a:cubicBezTo>
                  <a:pt x="146010" y="216201"/>
                  <a:pt x="147997" y="214218"/>
                  <a:pt x="150977" y="214218"/>
                </a:cubicBezTo>
                <a:close/>
                <a:moveTo>
                  <a:pt x="175802" y="129943"/>
                </a:moveTo>
                <a:cubicBezTo>
                  <a:pt x="170836" y="143813"/>
                  <a:pt x="165869" y="157684"/>
                  <a:pt x="160903" y="171554"/>
                </a:cubicBezTo>
                <a:lnTo>
                  <a:pt x="198647" y="171554"/>
                </a:lnTo>
                <a:lnTo>
                  <a:pt x="435047" y="171554"/>
                </a:lnTo>
                <a:cubicBezTo>
                  <a:pt x="426107" y="157684"/>
                  <a:pt x="417168" y="143813"/>
                  <a:pt x="408228" y="129943"/>
                </a:cubicBezTo>
                <a:lnTo>
                  <a:pt x="407235" y="129943"/>
                </a:lnTo>
                <a:close/>
                <a:moveTo>
                  <a:pt x="171829" y="117063"/>
                </a:moveTo>
                <a:lnTo>
                  <a:pt x="247318" y="117063"/>
                </a:lnTo>
                <a:lnTo>
                  <a:pt x="394323" y="117063"/>
                </a:lnTo>
                <a:lnTo>
                  <a:pt x="410215" y="117063"/>
                </a:lnTo>
                <a:cubicBezTo>
                  <a:pt x="415181" y="117063"/>
                  <a:pt x="418161" y="119044"/>
                  <a:pt x="420148" y="123008"/>
                </a:cubicBezTo>
                <a:cubicBezTo>
                  <a:pt x="431074" y="140841"/>
                  <a:pt x="442000" y="157684"/>
                  <a:pt x="452926" y="174526"/>
                </a:cubicBezTo>
                <a:cubicBezTo>
                  <a:pt x="453919" y="177499"/>
                  <a:pt x="453919" y="180471"/>
                  <a:pt x="451932" y="182452"/>
                </a:cubicBezTo>
                <a:cubicBezTo>
                  <a:pt x="450939" y="183443"/>
                  <a:pt x="450939" y="183443"/>
                  <a:pt x="449946" y="184434"/>
                </a:cubicBezTo>
                <a:cubicBezTo>
                  <a:pt x="449946" y="184434"/>
                  <a:pt x="448953" y="184434"/>
                  <a:pt x="448953" y="184434"/>
                </a:cubicBezTo>
                <a:cubicBezTo>
                  <a:pt x="447959" y="184434"/>
                  <a:pt x="447959" y="184434"/>
                  <a:pt x="446966" y="184434"/>
                </a:cubicBezTo>
                <a:lnTo>
                  <a:pt x="399289" y="184434"/>
                </a:lnTo>
                <a:lnTo>
                  <a:pt x="150970" y="184434"/>
                </a:lnTo>
                <a:cubicBezTo>
                  <a:pt x="146997" y="184434"/>
                  <a:pt x="143024" y="180471"/>
                  <a:pt x="145011" y="176508"/>
                </a:cubicBezTo>
                <a:cubicBezTo>
                  <a:pt x="150970" y="157684"/>
                  <a:pt x="157923" y="139850"/>
                  <a:pt x="164876" y="122017"/>
                </a:cubicBezTo>
                <a:cubicBezTo>
                  <a:pt x="165869" y="119044"/>
                  <a:pt x="167856" y="117063"/>
                  <a:pt x="171829" y="117063"/>
                </a:cubicBezTo>
                <a:close/>
                <a:moveTo>
                  <a:pt x="151025" y="75421"/>
                </a:moveTo>
                <a:cubicBezTo>
                  <a:pt x="150032" y="78396"/>
                  <a:pt x="149039" y="81372"/>
                  <a:pt x="148045" y="84347"/>
                </a:cubicBezTo>
                <a:cubicBezTo>
                  <a:pt x="126193" y="158732"/>
                  <a:pt x="103347" y="232125"/>
                  <a:pt x="81495" y="306510"/>
                </a:cubicBezTo>
                <a:cubicBezTo>
                  <a:pt x="117253" y="308494"/>
                  <a:pt x="153012" y="310477"/>
                  <a:pt x="188770" y="312461"/>
                </a:cubicBezTo>
                <a:cubicBezTo>
                  <a:pt x="193737" y="312461"/>
                  <a:pt x="196716" y="315436"/>
                  <a:pt x="197710" y="319404"/>
                </a:cubicBezTo>
                <a:cubicBezTo>
                  <a:pt x="210622" y="352133"/>
                  <a:pt x="223535" y="383870"/>
                  <a:pt x="236448" y="415608"/>
                </a:cubicBezTo>
                <a:lnTo>
                  <a:pt x="346703" y="415608"/>
                </a:lnTo>
                <a:cubicBezTo>
                  <a:pt x="359616" y="380895"/>
                  <a:pt x="372528" y="347174"/>
                  <a:pt x="385441" y="312461"/>
                </a:cubicBezTo>
                <a:cubicBezTo>
                  <a:pt x="386434" y="310477"/>
                  <a:pt x="387428" y="309486"/>
                  <a:pt x="388421" y="307502"/>
                </a:cubicBezTo>
                <a:cubicBezTo>
                  <a:pt x="390408" y="306510"/>
                  <a:pt x="392394" y="305518"/>
                  <a:pt x="394381" y="305518"/>
                </a:cubicBezTo>
                <a:lnTo>
                  <a:pt x="511589" y="305518"/>
                </a:lnTo>
                <a:cubicBezTo>
                  <a:pt x="511589" y="304527"/>
                  <a:pt x="511589" y="302543"/>
                  <a:pt x="510596" y="301551"/>
                </a:cubicBezTo>
                <a:cubicBezTo>
                  <a:pt x="487750" y="226174"/>
                  <a:pt x="464904" y="150798"/>
                  <a:pt x="442059" y="75421"/>
                </a:cubicBezTo>
                <a:lnTo>
                  <a:pt x="391401" y="75421"/>
                </a:lnTo>
                <a:close/>
                <a:moveTo>
                  <a:pt x="144072" y="55585"/>
                </a:moveTo>
                <a:lnTo>
                  <a:pt x="202676" y="55585"/>
                </a:lnTo>
                <a:lnTo>
                  <a:pt x="450005" y="55585"/>
                </a:lnTo>
                <a:cubicBezTo>
                  <a:pt x="451992" y="55585"/>
                  <a:pt x="453978" y="55585"/>
                  <a:pt x="455965" y="57569"/>
                </a:cubicBezTo>
                <a:cubicBezTo>
                  <a:pt x="457951" y="58560"/>
                  <a:pt x="458945" y="60544"/>
                  <a:pt x="458945" y="62528"/>
                </a:cubicBezTo>
                <a:cubicBezTo>
                  <a:pt x="460931" y="68478"/>
                  <a:pt x="462918" y="73437"/>
                  <a:pt x="464904" y="79388"/>
                </a:cubicBezTo>
                <a:cubicBezTo>
                  <a:pt x="487750" y="157740"/>
                  <a:pt x="511589" y="235101"/>
                  <a:pt x="535428" y="312461"/>
                </a:cubicBezTo>
                <a:cubicBezTo>
                  <a:pt x="536421" y="319404"/>
                  <a:pt x="531455" y="325354"/>
                  <a:pt x="525495" y="325354"/>
                </a:cubicBezTo>
                <a:lnTo>
                  <a:pt x="401334" y="325354"/>
                </a:lnTo>
                <a:cubicBezTo>
                  <a:pt x="388421" y="360067"/>
                  <a:pt x="375508" y="393788"/>
                  <a:pt x="363589" y="428501"/>
                </a:cubicBezTo>
                <a:cubicBezTo>
                  <a:pt x="361602" y="432469"/>
                  <a:pt x="358622" y="435444"/>
                  <a:pt x="353656" y="435444"/>
                </a:cubicBezTo>
                <a:lnTo>
                  <a:pt x="229495" y="435444"/>
                </a:lnTo>
                <a:cubicBezTo>
                  <a:pt x="226515" y="435444"/>
                  <a:pt x="223535" y="433460"/>
                  <a:pt x="221549" y="430485"/>
                </a:cubicBezTo>
                <a:cubicBezTo>
                  <a:pt x="221549" y="430485"/>
                  <a:pt x="220555" y="429493"/>
                  <a:pt x="220555" y="428501"/>
                </a:cubicBezTo>
                <a:cubicBezTo>
                  <a:pt x="207643" y="395772"/>
                  <a:pt x="194730" y="364034"/>
                  <a:pt x="181817" y="332297"/>
                </a:cubicBezTo>
                <a:cubicBezTo>
                  <a:pt x="144072" y="329322"/>
                  <a:pt x="106327" y="327338"/>
                  <a:pt x="68582" y="325354"/>
                </a:cubicBezTo>
                <a:cubicBezTo>
                  <a:pt x="65602" y="325354"/>
                  <a:pt x="62622" y="323371"/>
                  <a:pt x="60636" y="321387"/>
                </a:cubicBezTo>
                <a:cubicBezTo>
                  <a:pt x="58649" y="319404"/>
                  <a:pt x="57656" y="316428"/>
                  <a:pt x="58649" y="312461"/>
                </a:cubicBezTo>
                <a:cubicBezTo>
                  <a:pt x="60636" y="307502"/>
                  <a:pt x="62622" y="301551"/>
                  <a:pt x="63616" y="295600"/>
                </a:cubicBezTo>
                <a:cubicBezTo>
                  <a:pt x="87455" y="218240"/>
                  <a:pt x="111294" y="139888"/>
                  <a:pt x="134139" y="62528"/>
                </a:cubicBezTo>
                <a:cubicBezTo>
                  <a:pt x="135133" y="60544"/>
                  <a:pt x="135133" y="59552"/>
                  <a:pt x="136126" y="58560"/>
                </a:cubicBezTo>
                <a:cubicBezTo>
                  <a:pt x="138112" y="56577"/>
                  <a:pt x="140099" y="55585"/>
                  <a:pt x="144072" y="55585"/>
                </a:cubicBezTo>
                <a:close/>
                <a:moveTo>
                  <a:pt x="116231" y="26777"/>
                </a:moveTo>
                <a:cubicBezTo>
                  <a:pt x="109277" y="47603"/>
                  <a:pt x="102323" y="69422"/>
                  <a:pt x="96362" y="90248"/>
                </a:cubicBezTo>
                <a:cubicBezTo>
                  <a:pt x="80468" y="140827"/>
                  <a:pt x="64573" y="191406"/>
                  <a:pt x="48678" y="241984"/>
                </a:cubicBezTo>
                <a:cubicBezTo>
                  <a:pt x="42717" y="260827"/>
                  <a:pt x="37750" y="279670"/>
                  <a:pt x="31790" y="297522"/>
                </a:cubicBezTo>
                <a:cubicBezTo>
                  <a:pt x="29803" y="302480"/>
                  <a:pt x="28809" y="307439"/>
                  <a:pt x="26823" y="312398"/>
                </a:cubicBezTo>
                <a:cubicBezTo>
                  <a:pt x="26823" y="313390"/>
                  <a:pt x="26823" y="313390"/>
                  <a:pt x="26823" y="314381"/>
                </a:cubicBezTo>
                <a:lnTo>
                  <a:pt x="26823" y="528597"/>
                </a:lnTo>
                <a:lnTo>
                  <a:pt x="81461" y="528597"/>
                </a:lnTo>
                <a:lnTo>
                  <a:pt x="385449" y="528597"/>
                </a:lnTo>
                <a:cubicBezTo>
                  <a:pt x="445055" y="528597"/>
                  <a:pt x="504660" y="528597"/>
                  <a:pt x="563273" y="528597"/>
                </a:cubicBezTo>
                <a:lnTo>
                  <a:pt x="563273" y="451241"/>
                </a:lnTo>
                <a:lnTo>
                  <a:pt x="563273" y="317357"/>
                </a:lnTo>
                <a:lnTo>
                  <a:pt x="563273" y="314381"/>
                </a:lnTo>
                <a:cubicBezTo>
                  <a:pt x="563273" y="311406"/>
                  <a:pt x="562279" y="308431"/>
                  <a:pt x="561286" y="304464"/>
                </a:cubicBezTo>
                <a:cubicBezTo>
                  <a:pt x="556319" y="288596"/>
                  <a:pt x="551351" y="271737"/>
                  <a:pt x="546384" y="254877"/>
                </a:cubicBezTo>
                <a:cubicBezTo>
                  <a:pt x="524529" y="178513"/>
                  <a:pt x="502674" y="103141"/>
                  <a:pt x="480818" y="26777"/>
                </a:cubicBezTo>
                <a:lnTo>
                  <a:pt x="340745" y="26777"/>
                </a:lnTo>
                <a:close/>
                <a:moveTo>
                  <a:pt x="106297" y="0"/>
                </a:moveTo>
                <a:lnTo>
                  <a:pt x="256304" y="0"/>
                </a:lnTo>
                <a:lnTo>
                  <a:pt x="490752" y="0"/>
                </a:lnTo>
                <a:cubicBezTo>
                  <a:pt x="496713" y="0"/>
                  <a:pt x="502674" y="3967"/>
                  <a:pt x="503667" y="9917"/>
                </a:cubicBezTo>
                <a:cubicBezTo>
                  <a:pt x="510621" y="34711"/>
                  <a:pt x="518568" y="59504"/>
                  <a:pt x="525522" y="84298"/>
                </a:cubicBezTo>
                <a:cubicBezTo>
                  <a:pt x="539430" y="134877"/>
                  <a:pt x="554332" y="186447"/>
                  <a:pt x="569233" y="237026"/>
                </a:cubicBezTo>
                <a:cubicBezTo>
                  <a:pt x="574200" y="254877"/>
                  <a:pt x="580161" y="273720"/>
                  <a:pt x="585128" y="292563"/>
                </a:cubicBezTo>
                <a:cubicBezTo>
                  <a:pt x="587115" y="298514"/>
                  <a:pt x="590095" y="306447"/>
                  <a:pt x="590095" y="313390"/>
                </a:cubicBezTo>
                <a:cubicBezTo>
                  <a:pt x="590095" y="389754"/>
                  <a:pt x="590095" y="466117"/>
                  <a:pt x="590095" y="542481"/>
                </a:cubicBezTo>
                <a:cubicBezTo>
                  <a:pt x="590095" y="545457"/>
                  <a:pt x="589102" y="548432"/>
                  <a:pt x="587115" y="550415"/>
                </a:cubicBezTo>
                <a:cubicBezTo>
                  <a:pt x="587115" y="550415"/>
                  <a:pt x="586121" y="551407"/>
                  <a:pt x="586121" y="551407"/>
                </a:cubicBezTo>
                <a:cubicBezTo>
                  <a:pt x="586121" y="551407"/>
                  <a:pt x="586121" y="551407"/>
                  <a:pt x="585128" y="552399"/>
                </a:cubicBezTo>
                <a:cubicBezTo>
                  <a:pt x="583141" y="553390"/>
                  <a:pt x="580161" y="555374"/>
                  <a:pt x="577180" y="555374"/>
                </a:cubicBezTo>
                <a:lnTo>
                  <a:pt x="508634" y="555374"/>
                </a:lnTo>
                <a:lnTo>
                  <a:pt x="204646" y="555374"/>
                </a:lnTo>
                <a:lnTo>
                  <a:pt x="12915" y="555374"/>
                </a:lnTo>
                <a:cubicBezTo>
                  <a:pt x="5961" y="555374"/>
                  <a:pt x="0" y="549424"/>
                  <a:pt x="0" y="542481"/>
                </a:cubicBezTo>
                <a:lnTo>
                  <a:pt x="0" y="444299"/>
                </a:lnTo>
                <a:lnTo>
                  <a:pt x="0" y="315373"/>
                </a:lnTo>
                <a:cubicBezTo>
                  <a:pt x="0" y="308431"/>
                  <a:pt x="1987" y="303472"/>
                  <a:pt x="3974" y="296530"/>
                </a:cubicBezTo>
                <a:cubicBezTo>
                  <a:pt x="9934" y="279670"/>
                  <a:pt x="14901" y="262811"/>
                  <a:pt x="19869" y="245951"/>
                </a:cubicBezTo>
                <a:cubicBezTo>
                  <a:pt x="44704" y="166612"/>
                  <a:pt x="68546" y="88265"/>
                  <a:pt x="93382" y="9917"/>
                </a:cubicBezTo>
                <a:cubicBezTo>
                  <a:pt x="95369" y="3967"/>
                  <a:pt x="100336" y="0"/>
                  <a:pt x="1062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8" name="television_114712"/>
          <p:cNvSpPr>
            <a:spLocks noChangeAspect="1"/>
          </p:cNvSpPr>
          <p:nvPr/>
        </p:nvSpPr>
        <p:spPr bwMode="auto">
          <a:xfrm>
            <a:off x="5927561" y="3840727"/>
            <a:ext cx="277179" cy="231290"/>
          </a:xfrm>
          <a:custGeom>
            <a:avLst/>
            <a:gdLst>
              <a:gd name="connsiteX0" fmla="*/ 346123 w 603969"/>
              <a:gd name="connsiteY0" fmla="*/ 267675 h 503978"/>
              <a:gd name="connsiteX1" fmla="*/ 283742 w 603969"/>
              <a:gd name="connsiteY1" fmla="*/ 329964 h 503978"/>
              <a:gd name="connsiteX2" fmla="*/ 346123 w 603969"/>
              <a:gd name="connsiteY2" fmla="*/ 392253 h 503978"/>
              <a:gd name="connsiteX3" fmla="*/ 408505 w 603969"/>
              <a:gd name="connsiteY3" fmla="*/ 329964 h 503978"/>
              <a:gd name="connsiteX4" fmla="*/ 346123 w 603969"/>
              <a:gd name="connsiteY4" fmla="*/ 267675 h 503978"/>
              <a:gd name="connsiteX5" fmla="*/ 346123 w 603969"/>
              <a:gd name="connsiteY5" fmla="*/ 234630 h 503978"/>
              <a:gd name="connsiteX6" fmla="*/ 441598 w 603969"/>
              <a:gd name="connsiteY6" fmla="*/ 329964 h 503978"/>
              <a:gd name="connsiteX7" fmla="*/ 346123 w 603969"/>
              <a:gd name="connsiteY7" fmla="*/ 425298 h 503978"/>
              <a:gd name="connsiteX8" fmla="*/ 250648 w 603969"/>
              <a:gd name="connsiteY8" fmla="*/ 329964 h 503978"/>
              <a:gd name="connsiteX9" fmla="*/ 346123 w 603969"/>
              <a:gd name="connsiteY9" fmla="*/ 234630 h 503978"/>
              <a:gd name="connsiteX10" fmla="*/ 346165 w 603969"/>
              <a:gd name="connsiteY10" fmla="*/ 189033 h 503978"/>
              <a:gd name="connsiteX11" fmla="*/ 204853 w 603969"/>
              <a:gd name="connsiteY11" fmla="*/ 329982 h 503978"/>
              <a:gd name="connsiteX12" fmla="*/ 346165 w 603969"/>
              <a:gd name="connsiteY12" fmla="*/ 470930 h 503978"/>
              <a:gd name="connsiteX13" fmla="*/ 487312 w 603969"/>
              <a:gd name="connsiteY13" fmla="*/ 329982 h 503978"/>
              <a:gd name="connsiteX14" fmla="*/ 346165 w 603969"/>
              <a:gd name="connsiteY14" fmla="*/ 189033 h 503978"/>
              <a:gd name="connsiteX15" fmla="*/ 85229 w 603969"/>
              <a:gd name="connsiteY15" fmla="*/ 174036 h 503978"/>
              <a:gd name="connsiteX16" fmla="*/ 85229 w 603969"/>
              <a:gd name="connsiteY16" fmla="*/ 205087 h 503978"/>
              <a:gd name="connsiteX17" fmla="*/ 151730 w 603969"/>
              <a:gd name="connsiteY17" fmla="*/ 205087 h 503978"/>
              <a:gd name="connsiteX18" fmla="*/ 151730 w 603969"/>
              <a:gd name="connsiteY18" fmla="*/ 174036 h 503978"/>
              <a:gd name="connsiteX19" fmla="*/ 85229 w 603969"/>
              <a:gd name="connsiteY19" fmla="*/ 152068 h 503978"/>
              <a:gd name="connsiteX20" fmla="*/ 151730 w 603969"/>
              <a:gd name="connsiteY20" fmla="*/ 152068 h 503978"/>
              <a:gd name="connsiteX21" fmla="*/ 173732 w 603969"/>
              <a:gd name="connsiteY21" fmla="*/ 174036 h 503978"/>
              <a:gd name="connsiteX22" fmla="*/ 173732 w 603969"/>
              <a:gd name="connsiteY22" fmla="*/ 205087 h 503978"/>
              <a:gd name="connsiteX23" fmla="*/ 151730 w 603969"/>
              <a:gd name="connsiteY23" fmla="*/ 227220 h 503978"/>
              <a:gd name="connsiteX24" fmla="*/ 85229 w 603969"/>
              <a:gd name="connsiteY24" fmla="*/ 227220 h 503978"/>
              <a:gd name="connsiteX25" fmla="*/ 63227 w 603969"/>
              <a:gd name="connsiteY25" fmla="*/ 205087 h 503978"/>
              <a:gd name="connsiteX26" fmla="*/ 63227 w 603969"/>
              <a:gd name="connsiteY26" fmla="*/ 174036 h 503978"/>
              <a:gd name="connsiteX27" fmla="*/ 85229 w 603969"/>
              <a:gd name="connsiteY27" fmla="*/ 152068 h 503978"/>
              <a:gd name="connsiteX28" fmla="*/ 49641 w 603969"/>
              <a:gd name="connsiteY28" fmla="*/ 129217 h 503978"/>
              <a:gd name="connsiteX29" fmla="*/ 33094 w 603969"/>
              <a:gd name="connsiteY29" fmla="*/ 145741 h 503978"/>
              <a:gd name="connsiteX30" fmla="*/ 33094 w 603969"/>
              <a:gd name="connsiteY30" fmla="*/ 401695 h 503978"/>
              <a:gd name="connsiteX31" fmla="*/ 49641 w 603969"/>
              <a:gd name="connsiteY31" fmla="*/ 418219 h 503978"/>
              <a:gd name="connsiteX32" fmla="*/ 196083 w 603969"/>
              <a:gd name="connsiteY32" fmla="*/ 418219 h 503978"/>
              <a:gd name="connsiteX33" fmla="*/ 171759 w 603969"/>
              <a:gd name="connsiteY33" fmla="*/ 329982 h 503978"/>
              <a:gd name="connsiteX34" fmla="*/ 346165 w 603969"/>
              <a:gd name="connsiteY34" fmla="*/ 155985 h 503978"/>
              <a:gd name="connsiteX35" fmla="*/ 520406 w 603969"/>
              <a:gd name="connsiteY35" fmla="*/ 329982 h 503978"/>
              <a:gd name="connsiteX36" fmla="*/ 496248 w 603969"/>
              <a:gd name="connsiteY36" fmla="*/ 418219 h 503978"/>
              <a:gd name="connsiteX37" fmla="*/ 554328 w 603969"/>
              <a:gd name="connsiteY37" fmla="*/ 418219 h 503978"/>
              <a:gd name="connsiteX38" fmla="*/ 570875 w 603969"/>
              <a:gd name="connsiteY38" fmla="*/ 401695 h 503978"/>
              <a:gd name="connsiteX39" fmla="*/ 570875 w 603969"/>
              <a:gd name="connsiteY39" fmla="*/ 145741 h 503978"/>
              <a:gd name="connsiteX40" fmla="*/ 554328 w 603969"/>
              <a:gd name="connsiteY40" fmla="*/ 129217 h 503978"/>
              <a:gd name="connsiteX41" fmla="*/ 192277 w 603969"/>
              <a:gd name="connsiteY41" fmla="*/ 33048 h 503978"/>
              <a:gd name="connsiteX42" fmla="*/ 190954 w 603969"/>
              <a:gd name="connsiteY42" fmla="*/ 33874 h 503978"/>
              <a:gd name="connsiteX43" fmla="*/ 161169 w 603969"/>
              <a:gd name="connsiteY43" fmla="*/ 96169 h 503978"/>
              <a:gd name="connsiteX44" fmla="*/ 442635 w 603969"/>
              <a:gd name="connsiteY44" fmla="*/ 96169 h 503978"/>
              <a:gd name="connsiteX45" fmla="*/ 412850 w 603969"/>
              <a:gd name="connsiteY45" fmla="*/ 33874 h 503978"/>
              <a:gd name="connsiteX46" fmla="*/ 411526 w 603969"/>
              <a:gd name="connsiteY46" fmla="*/ 33048 h 503978"/>
              <a:gd name="connsiteX47" fmla="*/ 191946 w 603969"/>
              <a:gd name="connsiteY47" fmla="*/ 0 h 503978"/>
              <a:gd name="connsiteX48" fmla="*/ 411857 w 603969"/>
              <a:gd name="connsiteY48" fmla="*/ 0 h 503978"/>
              <a:gd name="connsiteX49" fmla="*/ 442635 w 603969"/>
              <a:gd name="connsiteY49" fmla="*/ 19333 h 503978"/>
              <a:gd name="connsiteX50" fmla="*/ 479370 w 603969"/>
              <a:gd name="connsiteY50" fmla="*/ 96169 h 503978"/>
              <a:gd name="connsiteX51" fmla="*/ 554328 w 603969"/>
              <a:gd name="connsiteY51" fmla="*/ 96169 h 503978"/>
              <a:gd name="connsiteX52" fmla="*/ 603969 w 603969"/>
              <a:gd name="connsiteY52" fmla="*/ 145741 h 503978"/>
              <a:gd name="connsiteX53" fmla="*/ 603969 w 603969"/>
              <a:gd name="connsiteY53" fmla="*/ 401695 h 503978"/>
              <a:gd name="connsiteX54" fmla="*/ 554328 w 603969"/>
              <a:gd name="connsiteY54" fmla="*/ 451267 h 503978"/>
              <a:gd name="connsiteX55" fmla="*/ 478542 w 603969"/>
              <a:gd name="connsiteY55" fmla="*/ 451267 h 503978"/>
              <a:gd name="connsiteX56" fmla="*/ 472089 w 603969"/>
              <a:gd name="connsiteY56" fmla="*/ 449945 h 503978"/>
              <a:gd name="connsiteX57" fmla="*/ 346165 w 603969"/>
              <a:gd name="connsiteY57" fmla="*/ 503978 h 503978"/>
              <a:gd name="connsiteX58" fmla="*/ 220077 w 603969"/>
              <a:gd name="connsiteY58" fmla="*/ 449945 h 503978"/>
              <a:gd name="connsiteX59" fmla="*/ 213623 w 603969"/>
              <a:gd name="connsiteY59" fmla="*/ 451267 h 503978"/>
              <a:gd name="connsiteX60" fmla="*/ 49641 w 603969"/>
              <a:gd name="connsiteY60" fmla="*/ 451267 h 503978"/>
              <a:gd name="connsiteX61" fmla="*/ 0 w 603969"/>
              <a:gd name="connsiteY61" fmla="*/ 401695 h 503978"/>
              <a:gd name="connsiteX62" fmla="*/ 0 w 603969"/>
              <a:gd name="connsiteY62" fmla="*/ 145741 h 503978"/>
              <a:gd name="connsiteX63" fmla="*/ 49641 w 603969"/>
              <a:gd name="connsiteY63" fmla="*/ 96169 h 503978"/>
              <a:gd name="connsiteX64" fmla="*/ 124600 w 603969"/>
              <a:gd name="connsiteY64" fmla="*/ 96169 h 503978"/>
              <a:gd name="connsiteX65" fmla="*/ 161334 w 603969"/>
              <a:gd name="connsiteY65" fmla="*/ 19333 h 503978"/>
              <a:gd name="connsiteX66" fmla="*/ 191946 w 603969"/>
              <a:gd name="connsiteY66" fmla="*/ 0 h 50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3969" h="503978">
                <a:moveTo>
                  <a:pt x="346123" y="267675"/>
                </a:moveTo>
                <a:cubicBezTo>
                  <a:pt x="311706" y="267675"/>
                  <a:pt x="283742" y="295597"/>
                  <a:pt x="283742" y="329964"/>
                </a:cubicBezTo>
                <a:cubicBezTo>
                  <a:pt x="283742" y="364330"/>
                  <a:pt x="311706" y="392253"/>
                  <a:pt x="346123" y="392253"/>
                </a:cubicBezTo>
                <a:cubicBezTo>
                  <a:pt x="380540" y="392253"/>
                  <a:pt x="408505" y="364330"/>
                  <a:pt x="408505" y="329964"/>
                </a:cubicBezTo>
                <a:cubicBezTo>
                  <a:pt x="408505" y="295597"/>
                  <a:pt x="380540" y="267675"/>
                  <a:pt x="346123" y="267675"/>
                </a:cubicBezTo>
                <a:close/>
                <a:moveTo>
                  <a:pt x="346123" y="234630"/>
                </a:moveTo>
                <a:cubicBezTo>
                  <a:pt x="398742" y="234630"/>
                  <a:pt x="441598" y="277258"/>
                  <a:pt x="441598" y="329964"/>
                </a:cubicBezTo>
                <a:cubicBezTo>
                  <a:pt x="441598" y="382505"/>
                  <a:pt x="398742" y="425298"/>
                  <a:pt x="346123" y="425298"/>
                </a:cubicBezTo>
                <a:cubicBezTo>
                  <a:pt x="293339" y="425298"/>
                  <a:pt x="250648" y="382505"/>
                  <a:pt x="250648" y="329964"/>
                </a:cubicBezTo>
                <a:cubicBezTo>
                  <a:pt x="250648" y="277258"/>
                  <a:pt x="293339" y="234630"/>
                  <a:pt x="346123" y="234630"/>
                </a:cubicBezTo>
                <a:close/>
                <a:moveTo>
                  <a:pt x="346165" y="189033"/>
                </a:moveTo>
                <a:cubicBezTo>
                  <a:pt x="268229" y="189033"/>
                  <a:pt x="204853" y="252154"/>
                  <a:pt x="204853" y="329982"/>
                </a:cubicBezTo>
                <a:cubicBezTo>
                  <a:pt x="204853" y="407644"/>
                  <a:pt x="268229" y="470930"/>
                  <a:pt x="346165" y="470930"/>
                </a:cubicBezTo>
                <a:cubicBezTo>
                  <a:pt x="423937" y="470930"/>
                  <a:pt x="487312" y="407644"/>
                  <a:pt x="487312" y="329982"/>
                </a:cubicBezTo>
                <a:cubicBezTo>
                  <a:pt x="487312" y="252154"/>
                  <a:pt x="423937" y="189033"/>
                  <a:pt x="346165" y="189033"/>
                </a:cubicBezTo>
                <a:close/>
                <a:moveTo>
                  <a:pt x="85229" y="174036"/>
                </a:moveTo>
                <a:lnTo>
                  <a:pt x="85229" y="205087"/>
                </a:lnTo>
                <a:lnTo>
                  <a:pt x="151730" y="205087"/>
                </a:lnTo>
                <a:lnTo>
                  <a:pt x="151730" y="174036"/>
                </a:lnTo>
                <a:close/>
                <a:moveTo>
                  <a:pt x="85229" y="152068"/>
                </a:moveTo>
                <a:lnTo>
                  <a:pt x="151730" y="152068"/>
                </a:lnTo>
                <a:cubicBezTo>
                  <a:pt x="163972" y="152068"/>
                  <a:pt x="173732" y="161978"/>
                  <a:pt x="173732" y="174036"/>
                </a:cubicBezTo>
                <a:lnTo>
                  <a:pt x="173732" y="205087"/>
                </a:lnTo>
                <a:cubicBezTo>
                  <a:pt x="173732" y="217310"/>
                  <a:pt x="163972" y="227220"/>
                  <a:pt x="151730" y="227220"/>
                </a:cubicBezTo>
                <a:lnTo>
                  <a:pt x="85229" y="227220"/>
                </a:lnTo>
                <a:cubicBezTo>
                  <a:pt x="72987" y="227220"/>
                  <a:pt x="63227" y="217310"/>
                  <a:pt x="63227" y="205087"/>
                </a:cubicBezTo>
                <a:lnTo>
                  <a:pt x="63227" y="174036"/>
                </a:lnTo>
                <a:cubicBezTo>
                  <a:pt x="63227" y="161978"/>
                  <a:pt x="72987" y="152068"/>
                  <a:pt x="85229" y="152068"/>
                </a:cubicBezTo>
                <a:close/>
                <a:moveTo>
                  <a:pt x="49641" y="129217"/>
                </a:moveTo>
                <a:cubicBezTo>
                  <a:pt x="40540" y="129217"/>
                  <a:pt x="33094" y="136652"/>
                  <a:pt x="33094" y="145741"/>
                </a:cubicBezTo>
                <a:lnTo>
                  <a:pt x="33094" y="401695"/>
                </a:lnTo>
                <a:cubicBezTo>
                  <a:pt x="33094" y="410783"/>
                  <a:pt x="40540" y="418219"/>
                  <a:pt x="49641" y="418219"/>
                </a:cubicBezTo>
                <a:lnTo>
                  <a:pt x="196083" y="418219"/>
                </a:lnTo>
                <a:cubicBezTo>
                  <a:pt x="180694" y="392277"/>
                  <a:pt x="171759" y="362203"/>
                  <a:pt x="171759" y="329982"/>
                </a:cubicBezTo>
                <a:cubicBezTo>
                  <a:pt x="171759" y="233978"/>
                  <a:pt x="250027" y="155985"/>
                  <a:pt x="346165" y="155985"/>
                </a:cubicBezTo>
                <a:cubicBezTo>
                  <a:pt x="442139" y="155985"/>
                  <a:pt x="520406" y="233978"/>
                  <a:pt x="520406" y="329982"/>
                </a:cubicBezTo>
                <a:cubicBezTo>
                  <a:pt x="520406" y="362203"/>
                  <a:pt x="511471" y="392277"/>
                  <a:pt x="496248" y="418219"/>
                </a:cubicBezTo>
                <a:lnTo>
                  <a:pt x="554328" y="418219"/>
                </a:lnTo>
                <a:cubicBezTo>
                  <a:pt x="563429" y="418219"/>
                  <a:pt x="570875" y="410783"/>
                  <a:pt x="570875" y="401695"/>
                </a:cubicBezTo>
                <a:lnTo>
                  <a:pt x="570875" y="145741"/>
                </a:lnTo>
                <a:cubicBezTo>
                  <a:pt x="570875" y="136652"/>
                  <a:pt x="563429" y="129217"/>
                  <a:pt x="554328" y="129217"/>
                </a:cubicBezTo>
                <a:close/>
                <a:moveTo>
                  <a:pt x="192277" y="33048"/>
                </a:moveTo>
                <a:cubicBezTo>
                  <a:pt x="191946" y="33213"/>
                  <a:pt x="191285" y="33543"/>
                  <a:pt x="190954" y="33874"/>
                </a:cubicBezTo>
                <a:lnTo>
                  <a:pt x="161169" y="96169"/>
                </a:lnTo>
                <a:lnTo>
                  <a:pt x="442635" y="96169"/>
                </a:lnTo>
                <a:lnTo>
                  <a:pt x="412850" y="33874"/>
                </a:lnTo>
                <a:cubicBezTo>
                  <a:pt x="412685" y="33543"/>
                  <a:pt x="412023" y="33213"/>
                  <a:pt x="411526" y="33048"/>
                </a:cubicBezTo>
                <a:close/>
                <a:moveTo>
                  <a:pt x="191946" y="0"/>
                </a:moveTo>
                <a:lnTo>
                  <a:pt x="411857" y="0"/>
                </a:lnTo>
                <a:cubicBezTo>
                  <a:pt x="424433" y="0"/>
                  <a:pt x="437340" y="8097"/>
                  <a:pt x="442635" y="19333"/>
                </a:cubicBezTo>
                <a:lnTo>
                  <a:pt x="479370" y="96169"/>
                </a:lnTo>
                <a:lnTo>
                  <a:pt x="554328" y="96169"/>
                </a:lnTo>
                <a:cubicBezTo>
                  <a:pt x="581631" y="96169"/>
                  <a:pt x="603969" y="118476"/>
                  <a:pt x="603969" y="145741"/>
                </a:cubicBezTo>
                <a:lnTo>
                  <a:pt x="603969" y="401695"/>
                </a:lnTo>
                <a:cubicBezTo>
                  <a:pt x="603969" y="429125"/>
                  <a:pt x="581631" y="451267"/>
                  <a:pt x="554328" y="451267"/>
                </a:cubicBezTo>
                <a:lnTo>
                  <a:pt x="478542" y="451267"/>
                </a:lnTo>
                <a:cubicBezTo>
                  <a:pt x="476226" y="451267"/>
                  <a:pt x="474074" y="450771"/>
                  <a:pt x="472089" y="449945"/>
                </a:cubicBezTo>
                <a:cubicBezTo>
                  <a:pt x="440318" y="483158"/>
                  <a:pt x="395641" y="503978"/>
                  <a:pt x="346165" y="503978"/>
                </a:cubicBezTo>
                <a:cubicBezTo>
                  <a:pt x="296524" y="503978"/>
                  <a:pt x="251847" y="483158"/>
                  <a:pt x="220077" y="449945"/>
                </a:cubicBezTo>
                <a:cubicBezTo>
                  <a:pt x="218091" y="450771"/>
                  <a:pt x="215940" y="451267"/>
                  <a:pt x="213623" y="451267"/>
                </a:cubicBezTo>
                <a:lnTo>
                  <a:pt x="49641" y="451267"/>
                </a:lnTo>
                <a:cubicBezTo>
                  <a:pt x="22338" y="451267"/>
                  <a:pt x="0" y="429125"/>
                  <a:pt x="0" y="401695"/>
                </a:cubicBezTo>
                <a:lnTo>
                  <a:pt x="0" y="145741"/>
                </a:lnTo>
                <a:cubicBezTo>
                  <a:pt x="0" y="118311"/>
                  <a:pt x="22338" y="96169"/>
                  <a:pt x="49641" y="96169"/>
                </a:cubicBezTo>
                <a:lnTo>
                  <a:pt x="124600" y="96169"/>
                </a:lnTo>
                <a:lnTo>
                  <a:pt x="161334" y="19333"/>
                </a:lnTo>
                <a:cubicBezTo>
                  <a:pt x="166629" y="8097"/>
                  <a:pt x="179536" y="0"/>
                  <a:pt x="1919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television_114712"/>
          <p:cNvSpPr>
            <a:spLocks noChangeAspect="1"/>
          </p:cNvSpPr>
          <p:nvPr/>
        </p:nvSpPr>
        <p:spPr bwMode="auto">
          <a:xfrm>
            <a:off x="5908706" y="4516012"/>
            <a:ext cx="277179" cy="398097"/>
          </a:xfrm>
          <a:custGeom>
            <a:avLst/>
            <a:gdLst>
              <a:gd name="T0" fmla="*/ 2133 w 2509"/>
              <a:gd name="T1" fmla="*/ 363 h 3609"/>
              <a:gd name="T2" fmla="*/ 1232 w 2509"/>
              <a:gd name="T3" fmla="*/ 8 h 3609"/>
              <a:gd name="T4" fmla="*/ 16 w 2509"/>
              <a:gd name="T5" fmla="*/ 1284 h 3609"/>
              <a:gd name="T6" fmla="*/ 331 w 2509"/>
              <a:gd name="T7" fmla="*/ 2083 h 3609"/>
              <a:gd name="T8" fmla="*/ 587 w 2509"/>
              <a:gd name="T9" fmla="*/ 2679 h 3609"/>
              <a:gd name="T10" fmla="*/ 588 w 2509"/>
              <a:gd name="T11" fmla="*/ 2687 h 3609"/>
              <a:gd name="T12" fmla="*/ 908 w 2509"/>
              <a:gd name="T13" fmla="*/ 3240 h 3609"/>
              <a:gd name="T14" fmla="*/ 994 w 2509"/>
              <a:gd name="T15" fmla="*/ 3524 h 3609"/>
              <a:gd name="T16" fmla="*/ 1109 w 2509"/>
              <a:gd name="T17" fmla="*/ 3609 h 3609"/>
              <a:gd name="T18" fmla="*/ 1416 w 2509"/>
              <a:gd name="T19" fmla="*/ 3609 h 3609"/>
              <a:gd name="T20" fmla="*/ 1531 w 2509"/>
              <a:gd name="T21" fmla="*/ 3524 h 3609"/>
              <a:gd name="T22" fmla="*/ 1617 w 2509"/>
              <a:gd name="T23" fmla="*/ 3240 h 3609"/>
              <a:gd name="T24" fmla="*/ 1937 w 2509"/>
              <a:gd name="T25" fmla="*/ 2687 h 3609"/>
              <a:gd name="T26" fmla="*/ 1938 w 2509"/>
              <a:gd name="T27" fmla="*/ 2679 h 3609"/>
              <a:gd name="T28" fmla="*/ 2184 w 2509"/>
              <a:gd name="T29" fmla="*/ 2094 h 3609"/>
              <a:gd name="T30" fmla="*/ 2509 w 2509"/>
              <a:gd name="T31" fmla="*/ 1255 h 3609"/>
              <a:gd name="T32" fmla="*/ 2133 w 2509"/>
              <a:gd name="T33" fmla="*/ 363 h 3609"/>
              <a:gd name="T34" fmla="*/ 1699 w 2509"/>
              <a:gd name="T35" fmla="*/ 2662 h 3609"/>
              <a:gd name="T36" fmla="*/ 1698 w 2509"/>
              <a:gd name="T37" fmla="*/ 2671 h 3609"/>
              <a:gd name="T38" fmla="*/ 1690 w 2509"/>
              <a:gd name="T39" fmla="*/ 2730 h 3609"/>
              <a:gd name="T40" fmla="*/ 835 w 2509"/>
              <a:gd name="T41" fmla="*/ 2730 h 3609"/>
              <a:gd name="T42" fmla="*/ 827 w 2509"/>
              <a:gd name="T43" fmla="*/ 2671 h 3609"/>
              <a:gd name="T44" fmla="*/ 826 w 2509"/>
              <a:gd name="T45" fmla="*/ 2662 h 3609"/>
              <a:gd name="T46" fmla="*/ 822 w 2509"/>
              <a:gd name="T47" fmla="*/ 2610 h 3609"/>
              <a:gd name="T48" fmla="*/ 1703 w 2509"/>
              <a:gd name="T49" fmla="*/ 2610 h 3609"/>
              <a:gd name="T50" fmla="*/ 1699 w 2509"/>
              <a:gd name="T51" fmla="*/ 2662 h 3609"/>
              <a:gd name="T52" fmla="*/ 1456 w 2509"/>
              <a:gd name="T53" fmla="*/ 3057 h 3609"/>
              <a:gd name="T54" fmla="*/ 1400 w 2509"/>
              <a:gd name="T55" fmla="*/ 3127 h 3609"/>
              <a:gd name="T56" fmla="*/ 1327 w 2509"/>
              <a:gd name="T57" fmla="*/ 3369 h 3609"/>
              <a:gd name="T58" fmla="*/ 1198 w 2509"/>
              <a:gd name="T59" fmla="*/ 3369 h 3609"/>
              <a:gd name="T60" fmla="*/ 1125 w 2509"/>
              <a:gd name="T61" fmla="*/ 3127 h 3609"/>
              <a:gd name="T62" fmla="*/ 1069 w 2509"/>
              <a:gd name="T63" fmla="*/ 3057 h 3609"/>
              <a:gd name="T64" fmla="*/ 958 w 2509"/>
              <a:gd name="T65" fmla="*/ 2970 h 3609"/>
              <a:gd name="T66" fmla="*/ 1567 w 2509"/>
              <a:gd name="T67" fmla="*/ 2970 h 3609"/>
              <a:gd name="T68" fmla="*/ 1456 w 2509"/>
              <a:gd name="T69" fmla="*/ 3057 h 3609"/>
              <a:gd name="T70" fmla="*/ 2007 w 2509"/>
              <a:gd name="T71" fmla="*/ 1933 h 3609"/>
              <a:gd name="T72" fmla="*/ 1755 w 2509"/>
              <a:gd name="T73" fmla="*/ 2370 h 3609"/>
              <a:gd name="T74" fmla="*/ 769 w 2509"/>
              <a:gd name="T75" fmla="*/ 2370 h 3609"/>
              <a:gd name="T76" fmla="*/ 769 w 2509"/>
              <a:gd name="T77" fmla="*/ 2370 h 3609"/>
              <a:gd name="T78" fmla="*/ 510 w 2509"/>
              <a:gd name="T79" fmla="*/ 1924 h 3609"/>
              <a:gd name="T80" fmla="*/ 256 w 2509"/>
              <a:gd name="T81" fmla="*/ 1278 h 3609"/>
              <a:gd name="T82" fmla="*/ 1238 w 2509"/>
              <a:gd name="T83" fmla="*/ 248 h 3609"/>
              <a:gd name="T84" fmla="*/ 1966 w 2509"/>
              <a:gd name="T85" fmla="*/ 534 h 3609"/>
              <a:gd name="T86" fmla="*/ 2269 w 2509"/>
              <a:gd name="T87" fmla="*/ 1255 h 3609"/>
              <a:gd name="T88" fmla="*/ 2007 w 2509"/>
              <a:gd name="T89" fmla="*/ 1933 h 3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09" h="3609">
                <a:moveTo>
                  <a:pt x="2133" y="363"/>
                </a:moveTo>
                <a:cubicBezTo>
                  <a:pt x="1891" y="126"/>
                  <a:pt x="1572" y="0"/>
                  <a:pt x="1232" y="8"/>
                </a:cubicBezTo>
                <a:cubicBezTo>
                  <a:pt x="546" y="25"/>
                  <a:pt x="0" y="597"/>
                  <a:pt x="16" y="1284"/>
                </a:cubicBezTo>
                <a:cubicBezTo>
                  <a:pt x="23" y="1579"/>
                  <a:pt x="135" y="1863"/>
                  <a:pt x="331" y="2083"/>
                </a:cubicBezTo>
                <a:cubicBezTo>
                  <a:pt x="481" y="2252"/>
                  <a:pt x="572" y="2464"/>
                  <a:pt x="587" y="2679"/>
                </a:cubicBezTo>
                <a:lnTo>
                  <a:pt x="588" y="2687"/>
                </a:lnTo>
                <a:cubicBezTo>
                  <a:pt x="603" y="2913"/>
                  <a:pt x="722" y="3116"/>
                  <a:pt x="908" y="3240"/>
                </a:cubicBezTo>
                <a:lnTo>
                  <a:pt x="994" y="3524"/>
                </a:lnTo>
                <a:cubicBezTo>
                  <a:pt x="1009" y="3574"/>
                  <a:pt x="1056" y="3609"/>
                  <a:pt x="1109" y="3609"/>
                </a:cubicBezTo>
                <a:lnTo>
                  <a:pt x="1416" y="3609"/>
                </a:lnTo>
                <a:cubicBezTo>
                  <a:pt x="1469" y="3609"/>
                  <a:pt x="1516" y="3574"/>
                  <a:pt x="1531" y="3524"/>
                </a:cubicBezTo>
                <a:lnTo>
                  <a:pt x="1617" y="3240"/>
                </a:lnTo>
                <a:cubicBezTo>
                  <a:pt x="1803" y="3116"/>
                  <a:pt x="1922" y="2913"/>
                  <a:pt x="1937" y="2687"/>
                </a:cubicBezTo>
                <a:lnTo>
                  <a:pt x="1938" y="2679"/>
                </a:lnTo>
                <a:cubicBezTo>
                  <a:pt x="1953" y="2459"/>
                  <a:pt x="2040" y="2252"/>
                  <a:pt x="2184" y="2094"/>
                </a:cubicBezTo>
                <a:cubicBezTo>
                  <a:pt x="2394" y="1864"/>
                  <a:pt x="2509" y="1566"/>
                  <a:pt x="2509" y="1255"/>
                </a:cubicBezTo>
                <a:cubicBezTo>
                  <a:pt x="2509" y="916"/>
                  <a:pt x="2376" y="599"/>
                  <a:pt x="2133" y="363"/>
                </a:cubicBezTo>
                <a:close/>
                <a:moveTo>
                  <a:pt x="1699" y="2662"/>
                </a:moveTo>
                <a:lnTo>
                  <a:pt x="1698" y="2671"/>
                </a:lnTo>
                <a:cubicBezTo>
                  <a:pt x="1697" y="2691"/>
                  <a:pt x="1694" y="2711"/>
                  <a:pt x="1690" y="2730"/>
                </a:cubicBezTo>
                <a:lnTo>
                  <a:pt x="835" y="2730"/>
                </a:lnTo>
                <a:cubicBezTo>
                  <a:pt x="831" y="2711"/>
                  <a:pt x="828" y="2691"/>
                  <a:pt x="827" y="2671"/>
                </a:cubicBezTo>
                <a:lnTo>
                  <a:pt x="826" y="2662"/>
                </a:lnTo>
                <a:cubicBezTo>
                  <a:pt x="825" y="2645"/>
                  <a:pt x="824" y="2628"/>
                  <a:pt x="822" y="2610"/>
                </a:cubicBezTo>
                <a:lnTo>
                  <a:pt x="1703" y="2610"/>
                </a:lnTo>
                <a:cubicBezTo>
                  <a:pt x="1701" y="2628"/>
                  <a:pt x="1700" y="2645"/>
                  <a:pt x="1699" y="2662"/>
                </a:cubicBezTo>
                <a:close/>
                <a:moveTo>
                  <a:pt x="1456" y="3057"/>
                </a:moveTo>
                <a:cubicBezTo>
                  <a:pt x="1429" y="3072"/>
                  <a:pt x="1409" y="3097"/>
                  <a:pt x="1400" y="3127"/>
                </a:cubicBezTo>
                <a:lnTo>
                  <a:pt x="1327" y="3369"/>
                </a:lnTo>
                <a:lnTo>
                  <a:pt x="1198" y="3369"/>
                </a:lnTo>
                <a:lnTo>
                  <a:pt x="1125" y="3127"/>
                </a:lnTo>
                <a:cubicBezTo>
                  <a:pt x="1116" y="3097"/>
                  <a:pt x="1096" y="3072"/>
                  <a:pt x="1069" y="3057"/>
                </a:cubicBezTo>
                <a:cubicBezTo>
                  <a:pt x="1028" y="3033"/>
                  <a:pt x="990" y="3004"/>
                  <a:pt x="958" y="2970"/>
                </a:cubicBezTo>
                <a:lnTo>
                  <a:pt x="1567" y="2970"/>
                </a:lnTo>
                <a:cubicBezTo>
                  <a:pt x="1534" y="3004"/>
                  <a:pt x="1497" y="3033"/>
                  <a:pt x="1456" y="3057"/>
                </a:cubicBezTo>
                <a:close/>
                <a:moveTo>
                  <a:pt x="2007" y="1933"/>
                </a:moveTo>
                <a:cubicBezTo>
                  <a:pt x="1892" y="2058"/>
                  <a:pt x="1807" y="2208"/>
                  <a:pt x="1755" y="2370"/>
                </a:cubicBezTo>
                <a:lnTo>
                  <a:pt x="769" y="2370"/>
                </a:lnTo>
                <a:cubicBezTo>
                  <a:pt x="769" y="2370"/>
                  <a:pt x="769" y="2370"/>
                  <a:pt x="769" y="2370"/>
                </a:cubicBezTo>
                <a:cubicBezTo>
                  <a:pt x="715" y="2208"/>
                  <a:pt x="627" y="2055"/>
                  <a:pt x="510" y="1924"/>
                </a:cubicBezTo>
                <a:cubicBezTo>
                  <a:pt x="352" y="1746"/>
                  <a:pt x="262" y="1516"/>
                  <a:pt x="256" y="1278"/>
                </a:cubicBezTo>
                <a:cubicBezTo>
                  <a:pt x="243" y="723"/>
                  <a:pt x="684" y="261"/>
                  <a:pt x="1238" y="248"/>
                </a:cubicBezTo>
                <a:cubicBezTo>
                  <a:pt x="1512" y="242"/>
                  <a:pt x="1770" y="344"/>
                  <a:pt x="1966" y="534"/>
                </a:cubicBezTo>
                <a:cubicBezTo>
                  <a:pt x="2161" y="726"/>
                  <a:pt x="2269" y="981"/>
                  <a:pt x="2269" y="1255"/>
                </a:cubicBezTo>
                <a:cubicBezTo>
                  <a:pt x="2269" y="1506"/>
                  <a:pt x="2176" y="1747"/>
                  <a:pt x="2007" y="19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grpSp>
        <p:nvGrpSpPr>
          <p:cNvPr id="22" name="组合 21"/>
          <p:cNvGrpSpPr/>
          <p:nvPr/>
        </p:nvGrpSpPr>
        <p:grpSpPr>
          <a:xfrm>
            <a:off x="401950" y="1263615"/>
            <a:ext cx="4422684" cy="3875689"/>
            <a:chOff x="1087706" y="1877416"/>
            <a:chExt cx="4422684" cy="3875689"/>
          </a:xfrm>
        </p:grpSpPr>
        <p:sp>
          <p:nvSpPr>
            <p:cNvPr id="23" name="椭圆 22"/>
            <p:cNvSpPr/>
            <p:nvPr/>
          </p:nvSpPr>
          <p:spPr>
            <a:xfrm>
              <a:off x="2019713" y="1877416"/>
              <a:ext cx="2485293" cy="2485293"/>
            </a:xfrm>
            <a:prstGeom prst="ellipse">
              <a:avLst/>
            </a:prstGeom>
            <a:solidFill>
              <a:srgbClr val="487CE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1087706" y="3267812"/>
              <a:ext cx="2485293" cy="2485293"/>
            </a:xfrm>
            <a:prstGeom prst="ellipse">
              <a:avLst/>
            </a:prstGeom>
            <a:solidFill>
              <a:srgbClr val="888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3025097" y="3267812"/>
              <a:ext cx="2485293" cy="2485293"/>
            </a:xfrm>
            <a:prstGeom prst="ellipse">
              <a:avLst/>
            </a:prstGeom>
            <a:solidFill>
              <a:srgbClr val="3F4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812997" y="2178167"/>
            <a:ext cx="148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项目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83420" y="3567982"/>
            <a:ext cx="148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成绩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792855" y="3580025"/>
            <a:ext cx="148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实习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71833" y="193086"/>
            <a:ext cx="216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/>
            <a:r>
              <a:rPr lang="zh-CN" altLang="en-US" sz="2000" b="1" spc="100" dirty="0">
                <a:solidFill>
                  <a:srgbClr val="3E466E"/>
                </a:solidFill>
              </a:rPr>
              <a:t>如何准备</a:t>
            </a:r>
            <a:endParaRPr lang="zh-CN" altLang="en-US" sz="2000" b="1" spc="100" dirty="0">
              <a:solidFill>
                <a:srgbClr val="3E466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 flipV="1">
            <a:off x="730521" y="593196"/>
            <a:ext cx="525780" cy="45719"/>
          </a:xfrm>
          <a:prstGeom prst="rect">
            <a:avLst/>
          </a:prstGeom>
          <a:solidFill>
            <a:srgbClr val="3E4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515175" y="2321548"/>
            <a:ext cx="4709238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latin typeface="+mj-ea"/>
                <a:ea typeface="+mj-ea"/>
              </a:rPr>
              <a:t>建议尽量多参与一些比赛和科研项目，专业面试主要内容</a:t>
            </a:r>
            <a:endParaRPr lang="zh-CN" altLang="en-US" sz="1400" b="1" dirty="0"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15175" y="3062252"/>
            <a:ext cx="4709238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latin typeface="+mj-ea"/>
                <a:ea typeface="+mj-ea"/>
              </a:rPr>
              <a:t>有条件的同学可以尝试去实习，有实习经历感觉会加分</a:t>
            </a:r>
            <a:endParaRPr lang="zh-CN" altLang="en-US" sz="1400" b="1" dirty="0"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15175" y="3732189"/>
            <a:ext cx="4709238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latin typeface="+mj-ea"/>
                <a:ea typeface="+mj-ea"/>
              </a:rPr>
              <a:t>认真打磨准备简历，面试官主要面向简历提问</a:t>
            </a:r>
            <a:endParaRPr lang="zh-CN" altLang="en-US" sz="1400" b="1" dirty="0"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15175" y="4502982"/>
            <a:ext cx="4709238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latin typeface="+mj-ea"/>
                <a:ea typeface="+mj-ea"/>
              </a:rPr>
              <a:t>可以提前进组联系老师，做一些相关领域科研工作</a:t>
            </a:r>
            <a:endParaRPr lang="zh-CN" altLang="en-US" sz="14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26925" y="2733119"/>
            <a:ext cx="617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我的看法</a:t>
            </a:r>
            <a:endParaRPr kumimoji="0" lang="zh-CN" altLang="en-US" sz="3600" b="1" i="0" u="none" strike="noStrike" kern="1200" cap="none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5342466" y="3914364"/>
            <a:ext cx="2021267" cy="543403"/>
          </a:xfrm>
          <a:prstGeom prst="roundRect">
            <a:avLst>
              <a:gd name="adj" fmla="val 7623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69177" y="4017620"/>
            <a:ext cx="1490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57FF3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PART FIVE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57FF3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upload_219431"/>
          <p:cNvSpPr>
            <a:spLocks noChangeAspect="1"/>
          </p:cNvSpPr>
          <p:nvPr/>
        </p:nvSpPr>
        <p:spPr bwMode="auto">
          <a:xfrm rot="5400000">
            <a:off x="6910038" y="4103133"/>
            <a:ext cx="191631" cy="191341"/>
          </a:xfrm>
          <a:custGeom>
            <a:avLst/>
            <a:gdLst>
              <a:gd name="connsiteX0" fmla="*/ 303343 w 606792"/>
              <a:gd name="connsiteY0" fmla="*/ 121231 h 605875"/>
              <a:gd name="connsiteX1" fmla="*/ 443292 w 606792"/>
              <a:gd name="connsiteY1" fmla="*/ 260848 h 605875"/>
              <a:gd name="connsiteX2" fmla="*/ 403185 w 606792"/>
              <a:gd name="connsiteY2" fmla="*/ 300571 h 605875"/>
              <a:gd name="connsiteX3" fmla="*/ 347077 w 606792"/>
              <a:gd name="connsiteY3" fmla="*/ 244447 h 605875"/>
              <a:gd name="connsiteX4" fmla="*/ 333743 w 606792"/>
              <a:gd name="connsiteY4" fmla="*/ 214202 h 605875"/>
              <a:gd name="connsiteX5" fmla="*/ 333743 w 606792"/>
              <a:gd name="connsiteY5" fmla="*/ 451689 h 605875"/>
              <a:gd name="connsiteX6" fmla="*/ 273049 w 606792"/>
              <a:gd name="connsiteY6" fmla="*/ 451689 h 605875"/>
              <a:gd name="connsiteX7" fmla="*/ 273049 w 606792"/>
              <a:gd name="connsiteY7" fmla="*/ 214841 h 605875"/>
              <a:gd name="connsiteX8" fmla="*/ 259075 w 606792"/>
              <a:gd name="connsiteY8" fmla="*/ 245086 h 605875"/>
              <a:gd name="connsiteX9" fmla="*/ 203607 w 606792"/>
              <a:gd name="connsiteY9" fmla="*/ 300571 h 605875"/>
              <a:gd name="connsiteX10" fmla="*/ 163500 w 606792"/>
              <a:gd name="connsiteY10" fmla="*/ 260848 h 605875"/>
              <a:gd name="connsiteX11" fmla="*/ 303343 w 606792"/>
              <a:gd name="connsiteY11" fmla="*/ 54847 h 605875"/>
              <a:gd name="connsiteX12" fmla="*/ 54930 w 606792"/>
              <a:gd name="connsiteY12" fmla="*/ 302884 h 605875"/>
              <a:gd name="connsiteX13" fmla="*/ 303343 w 606792"/>
              <a:gd name="connsiteY13" fmla="*/ 551028 h 605875"/>
              <a:gd name="connsiteX14" fmla="*/ 551862 w 606792"/>
              <a:gd name="connsiteY14" fmla="*/ 302884 h 605875"/>
              <a:gd name="connsiteX15" fmla="*/ 303343 w 606792"/>
              <a:gd name="connsiteY15" fmla="*/ 54847 h 605875"/>
              <a:gd name="connsiteX16" fmla="*/ 303343 w 606792"/>
              <a:gd name="connsiteY16" fmla="*/ 0 h 605875"/>
              <a:gd name="connsiteX17" fmla="*/ 606792 w 606792"/>
              <a:gd name="connsiteY17" fmla="*/ 302884 h 605875"/>
              <a:gd name="connsiteX18" fmla="*/ 303343 w 606792"/>
              <a:gd name="connsiteY18" fmla="*/ 605875 h 605875"/>
              <a:gd name="connsiteX19" fmla="*/ 0 w 606792"/>
              <a:gd name="connsiteY19" fmla="*/ 302884 h 605875"/>
              <a:gd name="connsiteX20" fmla="*/ 303343 w 606792"/>
              <a:gd name="connsiteY20" fmla="*/ 0 h 60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6792" h="605875">
                <a:moveTo>
                  <a:pt x="303343" y="121231"/>
                </a:moveTo>
                <a:lnTo>
                  <a:pt x="443292" y="260848"/>
                </a:lnTo>
                <a:lnTo>
                  <a:pt x="403185" y="300571"/>
                </a:lnTo>
                <a:lnTo>
                  <a:pt x="347077" y="244447"/>
                </a:lnTo>
                <a:lnTo>
                  <a:pt x="333743" y="214202"/>
                </a:lnTo>
                <a:lnTo>
                  <a:pt x="333743" y="451689"/>
                </a:lnTo>
                <a:lnTo>
                  <a:pt x="273049" y="451689"/>
                </a:lnTo>
                <a:lnTo>
                  <a:pt x="273049" y="214841"/>
                </a:lnTo>
                <a:lnTo>
                  <a:pt x="259075" y="245086"/>
                </a:lnTo>
                <a:lnTo>
                  <a:pt x="203607" y="300571"/>
                </a:lnTo>
                <a:lnTo>
                  <a:pt x="163500" y="260848"/>
                </a:lnTo>
                <a:close/>
                <a:moveTo>
                  <a:pt x="303343" y="54847"/>
                </a:moveTo>
                <a:cubicBezTo>
                  <a:pt x="166177" y="54847"/>
                  <a:pt x="54930" y="165926"/>
                  <a:pt x="54930" y="302884"/>
                </a:cubicBezTo>
                <a:cubicBezTo>
                  <a:pt x="54930" y="439949"/>
                  <a:pt x="166177" y="551028"/>
                  <a:pt x="303343" y="551028"/>
                </a:cubicBezTo>
                <a:cubicBezTo>
                  <a:pt x="440615" y="551028"/>
                  <a:pt x="551862" y="439949"/>
                  <a:pt x="551862" y="302884"/>
                </a:cubicBezTo>
                <a:cubicBezTo>
                  <a:pt x="551649" y="165926"/>
                  <a:pt x="440508" y="54954"/>
                  <a:pt x="303343" y="54847"/>
                </a:cubicBezTo>
                <a:close/>
                <a:moveTo>
                  <a:pt x="303343" y="0"/>
                </a:moveTo>
                <a:cubicBezTo>
                  <a:pt x="470906" y="0"/>
                  <a:pt x="606792" y="135680"/>
                  <a:pt x="606792" y="302884"/>
                </a:cubicBezTo>
                <a:cubicBezTo>
                  <a:pt x="606792" y="470195"/>
                  <a:pt x="470906" y="605875"/>
                  <a:pt x="303343" y="605875"/>
                </a:cubicBezTo>
                <a:cubicBezTo>
                  <a:pt x="135886" y="605875"/>
                  <a:pt x="0" y="470195"/>
                  <a:pt x="0" y="302884"/>
                </a:cubicBezTo>
                <a:cubicBezTo>
                  <a:pt x="0" y="135680"/>
                  <a:pt x="135886" y="0"/>
                  <a:pt x="303343" y="0"/>
                </a:cubicBezTo>
                <a:close/>
              </a:path>
            </a:pathLst>
          </a:custGeom>
          <a:solidFill>
            <a:srgbClr val="057FF3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4079694" y="1812695"/>
            <a:ext cx="4032612" cy="3941855"/>
            <a:chOff x="7002516" y="4104446"/>
            <a:chExt cx="10626352" cy="10387196"/>
          </a:xfrm>
        </p:grpSpPr>
        <p:grpSp>
          <p:nvGrpSpPr>
            <p:cNvPr id="3" name="Группа 11"/>
            <p:cNvGrpSpPr/>
            <p:nvPr/>
          </p:nvGrpSpPr>
          <p:grpSpPr>
            <a:xfrm>
              <a:off x="8465545" y="4104446"/>
              <a:ext cx="3486265" cy="6390774"/>
              <a:chOff x="8465545" y="4104446"/>
              <a:chExt cx="3486265" cy="6390774"/>
            </a:xfrm>
          </p:grpSpPr>
          <p:sp>
            <p:nvSpPr>
              <p:cNvPr id="18" name="Полилиния 41"/>
              <p:cNvSpPr/>
              <p:nvPr/>
            </p:nvSpPr>
            <p:spPr>
              <a:xfrm rot="2700000">
                <a:off x="6997570" y="6936376"/>
                <a:ext cx="5026819" cy="2090869"/>
              </a:xfrm>
              <a:custGeom>
                <a:avLst/>
                <a:gdLst>
                  <a:gd name="connsiteX0" fmla="*/ 0 w 5026819"/>
                  <a:gd name="connsiteY0" fmla="*/ 136603 h 2090869"/>
                  <a:gd name="connsiteX1" fmla="*/ 40153 w 5026819"/>
                  <a:gd name="connsiteY1" fmla="*/ 96450 h 2090869"/>
                  <a:gd name="connsiteX2" fmla="*/ 5026819 w 5026819"/>
                  <a:gd name="connsiteY2" fmla="*/ 0 h 2090869"/>
                  <a:gd name="connsiteX3" fmla="*/ 4874512 w 5026819"/>
                  <a:gd name="connsiteY3" fmla="*/ 152307 h 2090869"/>
                  <a:gd name="connsiteX4" fmla="*/ 3307119 w 5026819"/>
                  <a:gd name="connsiteY4" fmla="*/ 1719700 h 2090869"/>
                  <a:gd name="connsiteX5" fmla="*/ 2458870 w 5026819"/>
                  <a:gd name="connsiteY5" fmla="*/ 2090389 h 2090869"/>
                  <a:gd name="connsiteX6" fmla="*/ 1630072 w 5026819"/>
                  <a:gd name="connsiteY6" fmla="*/ 1766675 h 2090869"/>
                  <a:gd name="connsiteX7" fmla="*/ 0 w 5026819"/>
                  <a:gd name="connsiteY7" fmla="*/ 136603 h 209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26819" h="2090868">
                    <a:moveTo>
                      <a:pt x="0" y="136603"/>
                    </a:moveTo>
                    <a:lnTo>
                      <a:pt x="40153" y="96450"/>
                    </a:lnTo>
                    <a:lnTo>
                      <a:pt x="5026819" y="0"/>
                    </a:lnTo>
                    <a:lnTo>
                      <a:pt x="4874512" y="152307"/>
                    </a:lnTo>
                    <a:cubicBezTo>
                      <a:pt x="3307119" y="1719700"/>
                      <a:pt x="3307119" y="1719700"/>
                      <a:pt x="3307119" y="1719700"/>
                    </a:cubicBezTo>
                    <a:cubicBezTo>
                      <a:pt x="3088249" y="1938570"/>
                      <a:pt x="2786418" y="2081214"/>
                      <a:pt x="2458870" y="2090389"/>
                    </a:cubicBezTo>
                    <a:cubicBezTo>
                      <a:pt x="2131322" y="2099563"/>
                      <a:pt x="1840198" y="1976802"/>
                      <a:pt x="1630072" y="1766675"/>
                    </a:cubicBezTo>
                    <a:cubicBezTo>
                      <a:pt x="0" y="136603"/>
                      <a:pt x="0" y="136603"/>
                      <a:pt x="0" y="1366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" name="Полилиния 39"/>
              <p:cNvSpPr/>
              <p:nvPr/>
            </p:nvSpPr>
            <p:spPr>
              <a:xfrm rot="2700000">
                <a:off x="8428803" y="5572426"/>
                <a:ext cx="4990988" cy="2055027"/>
              </a:xfrm>
              <a:custGeom>
                <a:avLst/>
                <a:gdLst>
                  <a:gd name="connsiteX0" fmla="*/ 0 w 4990988"/>
                  <a:gd name="connsiteY0" fmla="*/ 2055027 h 2055027"/>
                  <a:gd name="connsiteX1" fmla="*/ 116476 w 4990988"/>
                  <a:gd name="connsiteY1" fmla="*/ 1938551 h 2055027"/>
                  <a:gd name="connsiteX2" fmla="*/ 1683868 w 4990988"/>
                  <a:gd name="connsiteY2" fmla="*/ 371158 h 2055027"/>
                  <a:gd name="connsiteX3" fmla="*/ 2532117 w 4990988"/>
                  <a:gd name="connsiteY3" fmla="*/ 469 h 2055027"/>
                  <a:gd name="connsiteX4" fmla="*/ 3360916 w 4990988"/>
                  <a:gd name="connsiteY4" fmla="*/ 324183 h 2055027"/>
                  <a:gd name="connsiteX5" fmla="*/ 4990988 w 4990988"/>
                  <a:gd name="connsiteY5" fmla="*/ 1954255 h 2055027"/>
                  <a:gd name="connsiteX6" fmla="*/ 4986666 w 4990988"/>
                  <a:gd name="connsiteY6" fmla="*/ 1958577 h 2055027"/>
                  <a:gd name="connsiteX7" fmla="*/ 0 w 4990988"/>
                  <a:gd name="connsiteY7" fmla="*/ 2055027 h 205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90988" h="2055027">
                    <a:moveTo>
                      <a:pt x="0" y="2055027"/>
                    </a:moveTo>
                    <a:lnTo>
                      <a:pt x="116476" y="1938551"/>
                    </a:lnTo>
                    <a:cubicBezTo>
                      <a:pt x="1683868" y="371158"/>
                      <a:pt x="1683868" y="371158"/>
                      <a:pt x="1683868" y="371158"/>
                    </a:cubicBezTo>
                    <a:cubicBezTo>
                      <a:pt x="1906106" y="148921"/>
                      <a:pt x="2204569" y="9644"/>
                      <a:pt x="2532117" y="469"/>
                    </a:cubicBezTo>
                    <a:cubicBezTo>
                      <a:pt x="2859666" y="-8706"/>
                      <a:pt x="3153973" y="117240"/>
                      <a:pt x="3360916" y="324183"/>
                    </a:cubicBezTo>
                    <a:lnTo>
                      <a:pt x="4990988" y="1954255"/>
                    </a:lnTo>
                    <a:lnTo>
                      <a:pt x="4986666" y="1958577"/>
                    </a:lnTo>
                    <a:lnTo>
                      <a:pt x="0" y="205502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" name="Прямоугольник 20"/>
              <p:cNvSpPr/>
              <p:nvPr/>
            </p:nvSpPr>
            <p:spPr>
              <a:xfrm>
                <a:off x="9949329" y="6275787"/>
                <a:ext cx="486783" cy="2189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Mona Medium" charset="0"/>
                  <a:sym typeface="Arial" panose="020B0604020202020204"/>
                </a:endParaRPr>
              </a:p>
            </p:txBody>
          </p:sp>
        </p:grpSp>
        <p:grpSp>
          <p:nvGrpSpPr>
            <p:cNvPr id="4" name="Группа 5"/>
            <p:cNvGrpSpPr/>
            <p:nvPr/>
          </p:nvGrpSpPr>
          <p:grpSpPr>
            <a:xfrm>
              <a:off x="11206647" y="5575500"/>
              <a:ext cx="6422221" cy="3454819"/>
              <a:chOff x="11206647" y="5575500"/>
              <a:chExt cx="6422221" cy="3454819"/>
            </a:xfrm>
          </p:grpSpPr>
          <p:sp>
            <p:nvSpPr>
              <p:cNvPr id="15" name="Полилиния 43"/>
              <p:cNvSpPr/>
              <p:nvPr/>
            </p:nvSpPr>
            <p:spPr>
              <a:xfrm rot="18900000" flipH="1">
                <a:off x="12602049" y="6939450"/>
                <a:ext cx="5026819" cy="2090869"/>
              </a:xfrm>
              <a:custGeom>
                <a:avLst/>
                <a:gdLst>
                  <a:gd name="connsiteX0" fmla="*/ 0 w 5026819"/>
                  <a:gd name="connsiteY0" fmla="*/ 136603 h 2090869"/>
                  <a:gd name="connsiteX1" fmla="*/ 40153 w 5026819"/>
                  <a:gd name="connsiteY1" fmla="*/ 96450 h 2090869"/>
                  <a:gd name="connsiteX2" fmla="*/ 5026819 w 5026819"/>
                  <a:gd name="connsiteY2" fmla="*/ 0 h 2090869"/>
                  <a:gd name="connsiteX3" fmla="*/ 4874512 w 5026819"/>
                  <a:gd name="connsiteY3" fmla="*/ 152307 h 2090869"/>
                  <a:gd name="connsiteX4" fmla="*/ 3307119 w 5026819"/>
                  <a:gd name="connsiteY4" fmla="*/ 1719700 h 2090869"/>
                  <a:gd name="connsiteX5" fmla="*/ 2458870 w 5026819"/>
                  <a:gd name="connsiteY5" fmla="*/ 2090389 h 2090869"/>
                  <a:gd name="connsiteX6" fmla="*/ 1630072 w 5026819"/>
                  <a:gd name="connsiteY6" fmla="*/ 1766675 h 2090869"/>
                  <a:gd name="connsiteX7" fmla="*/ 0 w 5026819"/>
                  <a:gd name="connsiteY7" fmla="*/ 136603 h 209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26819" h="2090868">
                    <a:moveTo>
                      <a:pt x="0" y="136603"/>
                    </a:moveTo>
                    <a:lnTo>
                      <a:pt x="40153" y="96450"/>
                    </a:lnTo>
                    <a:lnTo>
                      <a:pt x="5026819" y="0"/>
                    </a:lnTo>
                    <a:lnTo>
                      <a:pt x="4874512" y="152307"/>
                    </a:lnTo>
                    <a:cubicBezTo>
                      <a:pt x="3307119" y="1719700"/>
                      <a:pt x="3307119" y="1719700"/>
                      <a:pt x="3307119" y="1719700"/>
                    </a:cubicBezTo>
                    <a:cubicBezTo>
                      <a:pt x="3088249" y="1938570"/>
                      <a:pt x="2786418" y="2081214"/>
                      <a:pt x="2458870" y="2090389"/>
                    </a:cubicBezTo>
                    <a:cubicBezTo>
                      <a:pt x="2131322" y="2099563"/>
                      <a:pt x="1840198" y="1976802"/>
                      <a:pt x="1630072" y="1766675"/>
                    </a:cubicBezTo>
                    <a:cubicBezTo>
                      <a:pt x="0" y="136603"/>
                      <a:pt x="0" y="136603"/>
                      <a:pt x="0" y="13660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" name="Полилиния 44"/>
              <p:cNvSpPr/>
              <p:nvPr/>
            </p:nvSpPr>
            <p:spPr>
              <a:xfrm rot="18900000" flipH="1">
                <a:off x="11206647" y="5575500"/>
                <a:ext cx="4990988" cy="2055027"/>
              </a:xfrm>
              <a:custGeom>
                <a:avLst/>
                <a:gdLst>
                  <a:gd name="connsiteX0" fmla="*/ 0 w 4990988"/>
                  <a:gd name="connsiteY0" fmla="*/ 2055027 h 2055027"/>
                  <a:gd name="connsiteX1" fmla="*/ 116476 w 4990988"/>
                  <a:gd name="connsiteY1" fmla="*/ 1938551 h 2055027"/>
                  <a:gd name="connsiteX2" fmla="*/ 1683868 w 4990988"/>
                  <a:gd name="connsiteY2" fmla="*/ 371158 h 2055027"/>
                  <a:gd name="connsiteX3" fmla="*/ 2532117 w 4990988"/>
                  <a:gd name="connsiteY3" fmla="*/ 469 h 2055027"/>
                  <a:gd name="connsiteX4" fmla="*/ 3360916 w 4990988"/>
                  <a:gd name="connsiteY4" fmla="*/ 324183 h 2055027"/>
                  <a:gd name="connsiteX5" fmla="*/ 4990988 w 4990988"/>
                  <a:gd name="connsiteY5" fmla="*/ 1954255 h 2055027"/>
                  <a:gd name="connsiteX6" fmla="*/ 4986666 w 4990988"/>
                  <a:gd name="connsiteY6" fmla="*/ 1958577 h 2055027"/>
                  <a:gd name="connsiteX7" fmla="*/ 0 w 4990988"/>
                  <a:gd name="connsiteY7" fmla="*/ 2055027 h 205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90988" h="2055027">
                    <a:moveTo>
                      <a:pt x="0" y="2055027"/>
                    </a:moveTo>
                    <a:lnTo>
                      <a:pt x="116476" y="1938551"/>
                    </a:lnTo>
                    <a:cubicBezTo>
                      <a:pt x="1683868" y="371158"/>
                      <a:pt x="1683868" y="371158"/>
                      <a:pt x="1683868" y="371158"/>
                    </a:cubicBezTo>
                    <a:cubicBezTo>
                      <a:pt x="1906106" y="148921"/>
                      <a:pt x="2204569" y="9644"/>
                      <a:pt x="2532117" y="469"/>
                    </a:cubicBezTo>
                    <a:cubicBezTo>
                      <a:pt x="2859666" y="-8706"/>
                      <a:pt x="3153973" y="117240"/>
                      <a:pt x="3360916" y="324183"/>
                    </a:cubicBezTo>
                    <a:lnTo>
                      <a:pt x="4990988" y="1954255"/>
                    </a:lnTo>
                    <a:lnTo>
                      <a:pt x="4986666" y="1958577"/>
                    </a:lnTo>
                    <a:lnTo>
                      <a:pt x="0" y="205502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" name="Прямоугольник 21"/>
              <p:cNvSpPr/>
              <p:nvPr/>
            </p:nvSpPr>
            <p:spPr>
              <a:xfrm>
                <a:off x="14112991" y="6275789"/>
                <a:ext cx="486783" cy="2189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Mona Medium" charset="0"/>
                  <a:sym typeface="Arial" panose="020B0604020202020204"/>
                </a:endParaRPr>
              </a:p>
            </p:txBody>
          </p:sp>
        </p:grpSp>
        <p:grpSp>
          <p:nvGrpSpPr>
            <p:cNvPr id="5" name="Группа 7"/>
            <p:cNvGrpSpPr/>
            <p:nvPr/>
          </p:nvGrpSpPr>
          <p:grpSpPr>
            <a:xfrm>
              <a:off x="7002516" y="9565768"/>
              <a:ext cx="6422221" cy="3454819"/>
              <a:chOff x="7002516" y="9565768"/>
              <a:chExt cx="6422221" cy="3454819"/>
            </a:xfrm>
          </p:grpSpPr>
          <p:sp>
            <p:nvSpPr>
              <p:cNvPr id="12" name="Полилиния 48"/>
              <p:cNvSpPr/>
              <p:nvPr/>
            </p:nvSpPr>
            <p:spPr>
              <a:xfrm rot="8100000" flipH="1">
                <a:off x="7002516" y="9565768"/>
                <a:ext cx="5026819" cy="2090869"/>
              </a:xfrm>
              <a:custGeom>
                <a:avLst/>
                <a:gdLst>
                  <a:gd name="connsiteX0" fmla="*/ 0 w 5026819"/>
                  <a:gd name="connsiteY0" fmla="*/ 136603 h 2090869"/>
                  <a:gd name="connsiteX1" fmla="*/ 40153 w 5026819"/>
                  <a:gd name="connsiteY1" fmla="*/ 96450 h 2090869"/>
                  <a:gd name="connsiteX2" fmla="*/ 5026819 w 5026819"/>
                  <a:gd name="connsiteY2" fmla="*/ 0 h 2090869"/>
                  <a:gd name="connsiteX3" fmla="*/ 4874512 w 5026819"/>
                  <a:gd name="connsiteY3" fmla="*/ 152307 h 2090869"/>
                  <a:gd name="connsiteX4" fmla="*/ 3307119 w 5026819"/>
                  <a:gd name="connsiteY4" fmla="*/ 1719700 h 2090869"/>
                  <a:gd name="connsiteX5" fmla="*/ 2458870 w 5026819"/>
                  <a:gd name="connsiteY5" fmla="*/ 2090389 h 2090869"/>
                  <a:gd name="connsiteX6" fmla="*/ 1630072 w 5026819"/>
                  <a:gd name="connsiteY6" fmla="*/ 1766675 h 2090869"/>
                  <a:gd name="connsiteX7" fmla="*/ 0 w 5026819"/>
                  <a:gd name="connsiteY7" fmla="*/ 136603 h 209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26819" h="2090868">
                    <a:moveTo>
                      <a:pt x="0" y="136603"/>
                    </a:moveTo>
                    <a:lnTo>
                      <a:pt x="40153" y="96450"/>
                    </a:lnTo>
                    <a:lnTo>
                      <a:pt x="5026819" y="0"/>
                    </a:lnTo>
                    <a:lnTo>
                      <a:pt x="4874512" y="152307"/>
                    </a:lnTo>
                    <a:cubicBezTo>
                      <a:pt x="3307119" y="1719700"/>
                      <a:pt x="3307119" y="1719700"/>
                      <a:pt x="3307119" y="1719700"/>
                    </a:cubicBezTo>
                    <a:cubicBezTo>
                      <a:pt x="3088249" y="1938570"/>
                      <a:pt x="2786418" y="2081214"/>
                      <a:pt x="2458870" y="2090389"/>
                    </a:cubicBezTo>
                    <a:cubicBezTo>
                      <a:pt x="2131322" y="2099563"/>
                      <a:pt x="1840198" y="1976802"/>
                      <a:pt x="1630072" y="1766675"/>
                    </a:cubicBezTo>
                    <a:cubicBezTo>
                      <a:pt x="0" y="136603"/>
                      <a:pt x="0" y="136603"/>
                      <a:pt x="0" y="13660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" name="Полилиния 49"/>
              <p:cNvSpPr/>
              <p:nvPr/>
            </p:nvSpPr>
            <p:spPr>
              <a:xfrm rot="8100000" flipH="1">
                <a:off x="8433749" y="10965560"/>
                <a:ext cx="4990988" cy="2055027"/>
              </a:xfrm>
              <a:custGeom>
                <a:avLst/>
                <a:gdLst>
                  <a:gd name="connsiteX0" fmla="*/ 0 w 4990988"/>
                  <a:gd name="connsiteY0" fmla="*/ 2055027 h 2055027"/>
                  <a:gd name="connsiteX1" fmla="*/ 116476 w 4990988"/>
                  <a:gd name="connsiteY1" fmla="*/ 1938551 h 2055027"/>
                  <a:gd name="connsiteX2" fmla="*/ 1683868 w 4990988"/>
                  <a:gd name="connsiteY2" fmla="*/ 371158 h 2055027"/>
                  <a:gd name="connsiteX3" fmla="*/ 2532117 w 4990988"/>
                  <a:gd name="connsiteY3" fmla="*/ 469 h 2055027"/>
                  <a:gd name="connsiteX4" fmla="*/ 3360916 w 4990988"/>
                  <a:gd name="connsiteY4" fmla="*/ 324183 h 2055027"/>
                  <a:gd name="connsiteX5" fmla="*/ 4990988 w 4990988"/>
                  <a:gd name="connsiteY5" fmla="*/ 1954255 h 2055027"/>
                  <a:gd name="connsiteX6" fmla="*/ 4986666 w 4990988"/>
                  <a:gd name="connsiteY6" fmla="*/ 1958577 h 2055027"/>
                  <a:gd name="connsiteX7" fmla="*/ 0 w 4990988"/>
                  <a:gd name="connsiteY7" fmla="*/ 2055027 h 205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90988" h="2055027">
                    <a:moveTo>
                      <a:pt x="0" y="2055027"/>
                    </a:moveTo>
                    <a:lnTo>
                      <a:pt x="116476" y="1938551"/>
                    </a:lnTo>
                    <a:cubicBezTo>
                      <a:pt x="1683868" y="371158"/>
                      <a:pt x="1683868" y="371158"/>
                      <a:pt x="1683868" y="371158"/>
                    </a:cubicBezTo>
                    <a:cubicBezTo>
                      <a:pt x="1906106" y="148921"/>
                      <a:pt x="2204569" y="9644"/>
                      <a:pt x="2532117" y="469"/>
                    </a:cubicBezTo>
                    <a:cubicBezTo>
                      <a:pt x="2859666" y="-8706"/>
                      <a:pt x="3153973" y="117240"/>
                      <a:pt x="3360916" y="324183"/>
                    </a:cubicBezTo>
                    <a:lnTo>
                      <a:pt x="4990988" y="1954255"/>
                    </a:lnTo>
                    <a:lnTo>
                      <a:pt x="4986666" y="1958577"/>
                    </a:lnTo>
                    <a:lnTo>
                      <a:pt x="0" y="205502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" name="Прямоугольник 22"/>
              <p:cNvSpPr/>
              <p:nvPr/>
            </p:nvSpPr>
            <p:spPr>
              <a:xfrm>
                <a:off x="9949332" y="10199413"/>
                <a:ext cx="486783" cy="2189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Mona Medium" charset="0"/>
                  <a:sym typeface="Arial" panose="020B0604020202020204"/>
                </a:endParaRPr>
              </a:p>
            </p:txBody>
          </p:sp>
        </p:grpSp>
        <p:grpSp>
          <p:nvGrpSpPr>
            <p:cNvPr id="6" name="Группа 6"/>
            <p:cNvGrpSpPr/>
            <p:nvPr/>
          </p:nvGrpSpPr>
          <p:grpSpPr>
            <a:xfrm>
              <a:off x="12679573" y="8100867"/>
              <a:ext cx="3486266" cy="6390775"/>
              <a:chOff x="12679573" y="8100867"/>
              <a:chExt cx="3486266" cy="6390775"/>
            </a:xfrm>
          </p:grpSpPr>
          <p:sp>
            <p:nvSpPr>
              <p:cNvPr id="7" name="Полилиния 50"/>
              <p:cNvSpPr/>
              <p:nvPr/>
            </p:nvSpPr>
            <p:spPr>
              <a:xfrm rot="13500000">
                <a:off x="12606995" y="9568842"/>
                <a:ext cx="5026819" cy="2090869"/>
              </a:xfrm>
              <a:custGeom>
                <a:avLst/>
                <a:gdLst>
                  <a:gd name="connsiteX0" fmla="*/ 0 w 5026819"/>
                  <a:gd name="connsiteY0" fmla="*/ 136603 h 2090869"/>
                  <a:gd name="connsiteX1" fmla="*/ 40153 w 5026819"/>
                  <a:gd name="connsiteY1" fmla="*/ 96450 h 2090869"/>
                  <a:gd name="connsiteX2" fmla="*/ 5026819 w 5026819"/>
                  <a:gd name="connsiteY2" fmla="*/ 0 h 2090869"/>
                  <a:gd name="connsiteX3" fmla="*/ 4874512 w 5026819"/>
                  <a:gd name="connsiteY3" fmla="*/ 152307 h 2090869"/>
                  <a:gd name="connsiteX4" fmla="*/ 3307119 w 5026819"/>
                  <a:gd name="connsiteY4" fmla="*/ 1719700 h 2090869"/>
                  <a:gd name="connsiteX5" fmla="*/ 2458870 w 5026819"/>
                  <a:gd name="connsiteY5" fmla="*/ 2090389 h 2090869"/>
                  <a:gd name="connsiteX6" fmla="*/ 1630072 w 5026819"/>
                  <a:gd name="connsiteY6" fmla="*/ 1766675 h 2090869"/>
                  <a:gd name="connsiteX7" fmla="*/ 0 w 5026819"/>
                  <a:gd name="connsiteY7" fmla="*/ 136603 h 209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26819" h="2090868">
                    <a:moveTo>
                      <a:pt x="0" y="136603"/>
                    </a:moveTo>
                    <a:lnTo>
                      <a:pt x="40153" y="96450"/>
                    </a:lnTo>
                    <a:lnTo>
                      <a:pt x="5026819" y="0"/>
                    </a:lnTo>
                    <a:lnTo>
                      <a:pt x="4874512" y="152307"/>
                    </a:lnTo>
                    <a:cubicBezTo>
                      <a:pt x="3307119" y="1719700"/>
                      <a:pt x="3307119" y="1719700"/>
                      <a:pt x="3307119" y="1719700"/>
                    </a:cubicBezTo>
                    <a:cubicBezTo>
                      <a:pt x="3088249" y="1938570"/>
                      <a:pt x="2786418" y="2081214"/>
                      <a:pt x="2458870" y="2090389"/>
                    </a:cubicBezTo>
                    <a:cubicBezTo>
                      <a:pt x="2131322" y="2099563"/>
                      <a:pt x="1840198" y="1976802"/>
                      <a:pt x="1630072" y="1766675"/>
                    </a:cubicBezTo>
                    <a:cubicBezTo>
                      <a:pt x="0" y="136603"/>
                      <a:pt x="0" y="136603"/>
                      <a:pt x="0" y="13660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" name="Полилиния 51"/>
              <p:cNvSpPr/>
              <p:nvPr/>
            </p:nvSpPr>
            <p:spPr>
              <a:xfrm rot="13500000">
                <a:off x="11211593" y="10968634"/>
                <a:ext cx="4990988" cy="2055027"/>
              </a:xfrm>
              <a:custGeom>
                <a:avLst/>
                <a:gdLst>
                  <a:gd name="connsiteX0" fmla="*/ 0 w 4990988"/>
                  <a:gd name="connsiteY0" fmla="*/ 2055027 h 2055027"/>
                  <a:gd name="connsiteX1" fmla="*/ 116476 w 4990988"/>
                  <a:gd name="connsiteY1" fmla="*/ 1938551 h 2055027"/>
                  <a:gd name="connsiteX2" fmla="*/ 1683868 w 4990988"/>
                  <a:gd name="connsiteY2" fmla="*/ 371158 h 2055027"/>
                  <a:gd name="connsiteX3" fmla="*/ 2532117 w 4990988"/>
                  <a:gd name="connsiteY3" fmla="*/ 469 h 2055027"/>
                  <a:gd name="connsiteX4" fmla="*/ 3360916 w 4990988"/>
                  <a:gd name="connsiteY4" fmla="*/ 324183 h 2055027"/>
                  <a:gd name="connsiteX5" fmla="*/ 4990988 w 4990988"/>
                  <a:gd name="connsiteY5" fmla="*/ 1954255 h 2055027"/>
                  <a:gd name="connsiteX6" fmla="*/ 4986666 w 4990988"/>
                  <a:gd name="connsiteY6" fmla="*/ 1958577 h 2055027"/>
                  <a:gd name="connsiteX7" fmla="*/ 0 w 4990988"/>
                  <a:gd name="connsiteY7" fmla="*/ 2055027 h 205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90988" h="2055027">
                    <a:moveTo>
                      <a:pt x="0" y="2055027"/>
                    </a:moveTo>
                    <a:lnTo>
                      <a:pt x="116476" y="1938551"/>
                    </a:lnTo>
                    <a:cubicBezTo>
                      <a:pt x="1683868" y="371158"/>
                      <a:pt x="1683868" y="371158"/>
                      <a:pt x="1683868" y="371158"/>
                    </a:cubicBezTo>
                    <a:cubicBezTo>
                      <a:pt x="1906106" y="148921"/>
                      <a:pt x="2204569" y="9644"/>
                      <a:pt x="2532117" y="469"/>
                    </a:cubicBezTo>
                    <a:cubicBezTo>
                      <a:pt x="2859666" y="-8706"/>
                      <a:pt x="3153973" y="117240"/>
                      <a:pt x="3360916" y="324183"/>
                    </a:cubicBezTo>
                    <a:lnTo>
                      <a:pt x="4990988" y="1954255"/>
                    </a:lnTo>
                    <a:lnTo>
                      <a:pt x="4986666" y="1958577"/>
                    </a:lnTo>
                    <a:lnTo>
                      <a:pt x="0" y="205502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" name="Прямоугольник 23"/>
              <p:cNvSpPr/>
              <p:nvPr/>
            </p:nvSpPr>
            <p:spPr>
              <a:xfrm>
                <a:off x="14112990" y="10199416"/>
                <a:ext cx="486783" cy="21897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Mona Medium" charset="0"/>
                  <a:sym typeface="Arial" panose="020B0604020202020204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850753" y="1973222"/>
            <a:ext cx="3362359" cy="1164939"/>
            <a:chOff x="7392727" y="2751424"/>
            <a:chExt cx="3362359" cy="1164939"/>
          </a:xfrm>
        </p:grpSpPr>
        <p:sp>
          <p:nvSpPr>
            <p:cNvPr id="22" name="TextBox 34"/>
            <p:cNvSpPr txBox="1"/>
            <p:nvPr/>
          </p:nvSpPr>
          <p:spPr>
            <a:xfrm>
              <a:off x="7392727" y="3216171"/>
              <a:ext cx="3362359" cy="7001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硕士后两年，博士后三年在企业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可作为实习经历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8407906" y="2751424"/>
              <a:ext cx="1440000" cy="432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实习经历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66188" y="4176115"/>
            <a:ext cx="3362359" cy="1179714"/>
            <a:chOff x="7508162" y="2751424"/>
            <a:chExt cx="3362359" cy="1179714"/>
          </a:xfrm>
        </p:grpSpPr>
        <p:sp>
          <p:nvSpPr>
            <p:cNvPr id="35" name="TextBox 34"/>
            <p:cNvSpPr txBox="1"/>
            <p:nvPr/>
          </p:nvSpPr>
          <p:spPr>
            <a:xfrm>
              <a:off x="7508162" y="3232421"/>
              <a:ext cx="3362359" cy="6987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学校上课，企业实践</a:t>
              </a:r>
              <a:endParaRPr lang="en-US" altLang="zh-CN" sz="1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利于有留任意愿的同学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矩形: 圆角 35"/>
            <p:cNvSpPr/>
            <p:nvPr/>
          </p:nvSpPr>
          <p:spPr>
            <a:xfrm>
              <a:off x="8407906" y="2751424"/>
              <a:ext cx="1440000" cy="432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产教融合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910503" y="1973222"/>
            <a:ext cx="3829411" cy="1164939"/>
            <a:chOff x="7392727" y="2751424"/>
            <a:chExt cx="3829411" cy="1164939"/>
          </a:xfrm>
        </p:grpSpPr>
        <p:sp>
          <p:nvSpPr>
            <p:cNvPr id="38" name="TextBox 34"/>
            <p:cNvSpPr txBox="1"/>
            <p:nvPr/>
          </p:nvSpPr>
          <p:spPr>
            <a:xfrm>
              <a:off x="7392727" y="3216171"/>
              <a:ext cx="3829411" cy="7001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奖学金、部分企业免学住费、各类补贴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kern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部分企业留任工作的户口、编制、住房福利等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矩形: 圆角 38"/>
            <p:cNvSpPr/>
            <p:nvPr/>
          </p:nvSpPr>
          <p:spPr>
            <a:xfrm>
              <a:off x="8407906" y="2751424"/>
              <a:ext cx="1440000" cy="432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政策福利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964502" y="4176115"/>
            <a:ext cx="3362359" cy="841824"/>
            <a:chOff x="7446726" y="2751424"/>
            <a:chExt cx="3362359" cy="841824"/>
          </a:xfrm>
        </p:grpSpPr>
        <p:sp>
          <p:nvSpPr>
            <p:cNvPr id="41" name="TextBox 34"/>
            <p:cNvSpPr txBox="1"/>
            <p:nvPr/>
          </p:nvSpPr>
          <p:spPr>
            <a:xfrm>
              <a:off x="7446726" y="3217696"/>
              <a:ext cx="3362359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近几年刚出，国家政策支持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矩形: 圆角 41"/>
            <p:cNvSpPr/>
            <p:nvPr/>
          </p:nvSpPr>
          <p:spPr>
            <a:xfrm>
              <a:off x="8407906" y="2751424"/>
              <a:ext cx="1440000" cy="432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国家支持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" name="图形"/>
          <p:cNvSpPr txBox="1"/>
          <p:nvPr/>
        </p:nvSpPr>
        <p:spPr>
          <a:xfrm>
            <a:off x="744281" y="376138"/>
            <a:ext cx="279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字魂创中黑" panose="00000500000000000000" charset="-122"/>
                <a:sym typeface="Arial" panose="020B0604020202020204"/>
              </a:rPr>
              <a:t>我的看法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字魂创中黑" panose="00000500000000000000" charset="-122"/>
              <a:sym typeface="Arial" panose="020B0604020202020204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835721" y="942625"/>
            <a:ext cx="820234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形"/>
          <p:cNvSpPr txBox="1"/>
          <p:nvPr/>
        </p:nvSpPr>
        <p:spPr>
          <a:xfrm>
            <a:off x="744281" y="376138"/>
            <a:ext cx="279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字魂创中黑" panose="00000500000000000000" charset="-122"/>
                <a:sym typeface="Arial" panose="020B0604020202020204"/>
              </a:rPr>
              <a:t>其它想法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字魂创中黑" panose="00000500000000000000" charset="-122"/>
              <a:sym typeface="Arial" panose="020B0604020202020204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835721" y="942625"/>
            <a:ext cx="820234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0966" y="1589460"/>
            <a:ext cx="3401757" cy="3580799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655955" y="5421342"/>
            <a:ext cx="3151781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私下线下交流</a:t>
            </a:r>
            <a:endParaRPr lang="zh-CN" altLang="en-US" sz="3200" b="1" kern="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06719"/>
            <a:ext cx="3975078" cy="414844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023588" y="376138"/>
            <a:ext cx="4342868" cy="59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+mj-ea"/>
                <a:ea typeface="+mj-ea"/>
              </a:rPr>
              <a:t>不好公开说的</a:t>
            </a:r>
            <a:endParaRPr lang="en-US" altLang="zh-CN" sz="1400" b="1" dirty="0">
              <a:latin typeface="+mj-ea"/>
              <a:ea typeface="+mj-ea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1400" b="1" dirty="0">
                <a:latin typeface="+mj-ea"/>
                <a:ea typeface="+mj-ea"/>
              </a:rPr>
              <a:t>更细的细节</a:t>
            </a:r>
            <a:endParaRPr lang="zh-CN" altLang="en-US" sz="14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5292" y="1489123"/>
            <a:ext cx="10293487" cy="4621396"/>
            <a:chOff x="655292" y="1472190"/>
            <a:chExt cx="10293487" cy="4621396"/>
          </a:xfrm>
        </p:grpSpPr>
        <p:sp>
          <p:nvSpPr>
            <p:cNvPr id="4" name="椭圆 3"/>
            <p:cNvSpPr/>
            <p:nvPr/>
          </p:nvSpPr>
          <p:spPr>
            <a:xfrm>
              <a:off x="655292" y="1472190"/>
              <a:ext cx="4621396" cy="4621396"/>
            </a:xfrm>
            <a:prstGeom prst="ellipse">
              <a:avLst/>
            </a:prstGeom>
            <a:gradFill flip="none" rotWithShape="1">
              <a:gsLst>
                <a:gs pos="61000">
                  <a:schemeClr val="bg1">
                    <a:alpha val="0"/>
                  </a:schemeClr>
                </a:gs>
                <a:gs pos="22000">
                  <a:schemeClr val="bg1">
                    <a:alpha val="0"/>
                  </a:schemeClr>
                </a:gs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136582" y="1941940"/>
              <a:ext cx="3658816" cy="3658816"/>
            </a:xfrm>
            <a:prstGeom prst="ellipse">
              <a:avLst/>
            </a:prstGeom>
            <a:gradFill flip="none" rotWithShape="1">
              <a:gsLst>
                <a:gs pos="61000">
                  <a:schemeClr val="bg1">
                    <a:alpha val="0"/>
                  </a:schemeClr>
                </a:gs>
                <a:gs pos="22000">
                  <a:schemeClr val="bg1">
                    <a:alpha val="0"/>
                  </a:schemeClr>
                </a:gs>
                <a:gs pos="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圆角矩形 4"/>
            <p:cNvSpPr/>
            <p:nvPr/>
          </p:nvSpPr>
          <p:spPr>
            <a:xfrm>
              <a:off x="6812986" y="1755447"/>
              <a:ext cx="4135793" cy="989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dist="152400" dir="4020000" sx="98000" sy="98000" algn="tl" rotWithShape="0">
                <a:schemeClr val="accent5">
                  <a:lumMod val="50000"/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圆角矩形 4"/>
            <p:cNvSpPr/>
            <p:nvPr/>
          </p:nvSpPr>
          <p:spPr>
            <a:xfrm>
              <a:off x="6812985" y="3099812"/>
              <a:ext cx="4135793" cy="14508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dist="152400" dir="4020000" sx="98000" sy="98000" algn="tl" rotWithShape="0">
                <a:schemeClr val="accent5">
                  <a:lumMod val="50000"/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圆角矩形 4"/>
            <p:cNvSpPr/>
            <p:nvPr/>
          </p:nvSpPr>
          <p:spPr>
            <a:xfrm>
              <a:off x="6812986" y="4767886"/>
              <a:ext cx="4135793" cy="989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dist="152400" dir="4020000" sx="98000" sy="98000" algn="tl" rotWithShape="0">
                <a:schemeClr val="accent5">
                  <a:lumMod val="50000"/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345683" y="1991820"/>
              <a:ext cx="3242386" cy="4177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综测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GPA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3.816 / 4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（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34/166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）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345683" y="3110364"/>
              <a:ext cx="3242387" cy="1345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冯如杯主赛道二等奖</a:t>
              </a:r>
              <a:endParaRPr lang="en-US" altLang="zh-CN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中国高校计算机大赛二等奖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数学竞赛、数学建模等学科竞赛奖项</a:t>
              </a:r>
              <a:endParaRPr lang="en-US" altLang="zh-CN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一些科研经历和二作论文产出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398284" y="5020283"/>
              <a:ext cx="3242387" cy="4177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宣媒部长、小班班委等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cxnSp>
          <p:nvCxnSpPr>
            <p:cNvPr id="20" name="直接箭头连接符 19"/>
            <p:cNvCxnSpPr/>
            <p:nvPr/>
          </p:nvCxnSpPr>
          <p:spPr>
            <a:xfrm flipV="1">
              <a:off x="5276688" y="3771348"/>
              <a:ext cx="930374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V="1">
              <a:off x="4880616" y="5237787"/>
              <a:ext cx="1326446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 flipV="1">
              <a:off x="4880616" y="2239955"/>
              <a:ext cx="1326446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6415309" y="1862090"/>
              <a:ext cx="769102" cy="769132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b="1" i="0" u="none" strike="noStrike" kern="1200" cap="none" spc="0" normalizeH="0" baseline="0" noProof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清雅黑体" panose="00000500000000000000" charset="-122"/>
                <a:sym typeface="Arial" panose="020B0604020202020204"/>
              </a:endParaRPr>
            </a:p>
          </p:txBody>
        </p:sp>
        <p:sp>
          <p:nvSpPr>
            <p:cNvPr id="30" name="文本框 29"/>
            <p:cNvSpPr txBox="1">
              <a:spLocks noChangeArrowheads="1"/>
            </p:cNvSpPr>
            <p:nvPr/>
          </p:nvSpPr>
          <p:spPr bwMode="auto">
            <a:xfrm>
              <a:off x="6444121" y="2021307"/>
              <a:ext cx="722141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清雅黑体" panose="00000500000000000000" charset="-122"/>
                  <a:sym typeface="Arial" panose="020B0604020202020204"/>
                </a:rPr>
                <a:t>01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清雅黑体" panose="00000500000000000000" charset="-122"/>
                <a:sym typeface="Arial" panose="020B0604020202020204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6438295" y="3357351"/>
              <a:ext cx="769102" cy="769132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b="1" i="0" u="none" strike="noStrike" kern="1200" cap="none" spc="0" normalizeH="0" baseline="0" noProof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清雅黑体" panose="00000500000000000000" charset="-122"/>
                <a:sym typeface="Arial" panose="020B0604020202020204"/>
              </a:endParaRPr>
            </a:p>
          </p:txBody>
        </p:sp>
        <p:sp>
          <p:nvSpPr>
            <p:cNvPr id="32" name="文本框 31"/>
            <p:cNvSpPr txBox="1">
              <a:spLocks noChangeArrowheads="1"/>
            </p:cNvSpPr>
            <p:nvPr/>
          </p:nvSpPr>
          <p:spPr bwMode="auto">
            <a:xfrm>
              <a:off x="6467107" y="3516568"/>
              <a:ext cx="722141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清雅黑体" panose="00000500000000000000" charset="-122"/>
                  <a:sym typeface="Arial" panose="020B0604020202020204"/>
                </a:rPr>
                <a:t>02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清雅黑体" panose="00000500000000000000" charset="-122"/>
                <a:sym typeface="Arial" panose="020B0604020202020204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6467910" y="4861066"/>
              <a:ext cx="769102" cy="769132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000" b="1" i="0" u="none" strike="noStrike" kern="1200" cap="none" spc="0" normalizeH="0" baseline="0" noProof="0">
                <a:ln>
                  <a:noFill/>
                </a:ln>
                <a:blipFill>
                  <a:blip r:embed="rId1"/>
                  <a:stretch>
                    <a:fillRect/>
                  </a:stretch>
                </a:blip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清雅黑体" panose="00000500000000000000" charset="-122"/>
                <a:sym typeface="Arial" panose="020B0604020202020204"/>
              </a:endParaRPr>
            </a:p>
          </p:txBody>
        </p:sp>
        <p:sp>
          <p:nvSpPr>
            <p:cNvPr id="35" name="文本框 34"/>
            <p:cNvSpPr txBox="1">
              <a:spLocks noChangeArrowheads="1"/>
            </p:cNvSpPr>
            <p:nvPr/>
          </p:nvSpPr>
          <p:spPr bwMode="auto">
            <a:xfrm>
              <a:off x="6496722" y="5020283"/>
              <a:ext cx="722141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清雅黑体" panose="00000500000000000000" charset="-122"/>
                  <a:sym typeface="Arial" panose="020B0604020202020204"/>
                </a:rPr>
                <a:t>03</a:t>
              </a: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清雅黑体" panose="00000500000000000000" charset="-122"/>
                <a:sym typeface="Arial" panose="020B0604020202020204"/>
              </a:endParaRPr>
            </a:p>
          </p:txBody>
        </p:sp>
      </p:grpSp>
      <p:sp>
        <p:nvSpPr>
          <p:cNvPr id="39" name="图形"/>
          <p:cNvSpPr txBox="1"/>
          <p:nvPr/>
        </p:nvSpPr>
        <p:spPr>
          <a:xfrm>
            <a:off x="744281" y="376138"/>
            <a:ext cx="279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字魂创中黑" panose="00000500000000000000" charset="-122"/>
                <a:sym typeface="Arial" panose="020B0604020202020204"/>
              </a:rPr>
              <a:t>个人</a:t>
            </a:r>
            <a:r>
              <a:rPr lang="zh-CN" altLang="en-US" sz="28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字魂创中黑" panose="00000500000000000000" charset="-122"/>
                <a:sym typeface="Arial" panose="020B0604020202020204"/>
              </a:rPr>
              <a:t>背景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字魂创中黑" panose="00000500000000000000" charset="-122"/>
              <a:sym typeface="Arial" panose="020B0604020202020204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35721" y="942625"/>
            <a:ext cx="820234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32" y="2263589"/>
            <a:ext cx="3031408" cy="303140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08822" y="6084531"/>
            <a:ext cx="5456380" cy="3336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600">
                <a:solidFill>
                  <a:srgbClr val="44546A"/>
                </a:solidFill>
                <a:latin typeface="+mn-ea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最终去向：华为博士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25848" y="2569166"/>
            <a:ext cx="656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200" dirty="0">
                <a:solidFill>
                  <a:schemeClr val="bg1"/>
                </a:solidFill>
              </a:rPr>
              <a:t>欢迎大家报考卓越工程师学院</a:t>
            </a:r>
            <a:endParaRPr lang="zh-CN" altLang="en-US" sz="3600" b="1" spc="2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125848" y="3457117"/>
            <a:ext cx="6260976" cy="464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希望大家可以可以综合考虑自身实际情况选择</a:t>
            </a:r>
            <a:endParaRPr lang="en-US" altLang="zh-CN" sz="1050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050" spc="1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需要更进一步的了解或者相关资料可以联系我</a:t>
            </a:r>
            <a:endParaRPr lang="en-US" altLang="zh-CN" sz="1050" spc="1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5321339" y="4293797"/>
            <a:ext cx="2021267" cy="543403"/>
          </a:xfrm>
          <a:prstGeom prst="roundRect">
            <a:avLst>
              <a:gd name="adj" fmla="val 7623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603080" y="4397053"/>
            <a:ext cx="1490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57FF3"/>
                </a:solidFill>
              </a:rPr>
              <a:t>THANK YOU</a:t>
            </a:r>
            <a:endParaRPr lang="zh-CN" altLang="en-US" sz="1600" b="1" dirty="0">
              <a:solidFill>
                <a:srgbClr val="057FF3"/>
              </a:solidFill>
            </a:endParaRPr>
          </a:p>
        </p:txBody>
      </p:sp>
      <p:sp>
        <p:nvSpPr>
          <p:cNvPr id="8" name="upload_219431"/>
          <p:cNvSpPr>
            <a:spLocks noChangeAspect="1"/>
          </p:cNvSpPr>
          <p:nvPr/>
        </p:nvSpPr>
        <p:spPr bwMode="auto">
          <a:xfrm rot="5400000">
            <a:off x="6888911" y="4482566"/>
            <a:ext cx="191631" cy="191341"/>
          </a:xfrm>
          <a:custGeom>
            <a:avLst/>
            <a:gdLst>
              <a:gd name="connsiteX0" fmla="*/ 303343 w 606792"/>
              <a:gd name="connsiteY0" fmla="*/ 121231 h 605875"/>
              <a:gd name="connsiteX1" fmla="*/ 443292 w 606792"/>
              <a:gd name="connsiteY1" fmla="*/ 260848 h 605875"/>
              <a:gd name="connsiteX2" fmla="*/ 403185 w 606792"/>
              <a:gd name="connsiteY2" fmla="*/ 300571 h 605875"/>
              <a:gd name="connsiteX3" fmla="*/ 347077 w 606792"/>
              <a:gd name="connsiteY3" fmla="*/ 244447 h 605875"/>
              <a:gd name="connsiteX4" fmla="*/ 333743 w 606792"/>
              <a:gd name="connsiteY4" fmla="*/ 214202 h 605875"/>
              <a:gd name="connsiteX5" fmla="*/ 333743 w 606792"/>
              <a:gd name="connsiteY5" fmla="*/ 451689 h 605875"/>
              <a:gd name="connsiteX6" fmla="*/ 273049 w 606792"/>
              <a:gd name="connsiteY6" fmla="*/ 451689 h 605875"/>
              <a:gd name="connsiteX7" fmla="*/ 273049 w 606792"/>
              <a:gd name="connsiteY7" fmla="*/ 214841 h 605875"/>
              <a:gd name="connsiteX8" fmla="*/ 259075 w 606792"/>
              <a:gd name="connsiteY8" fmla="*/ 245086 h 605875"/>
              <a:gd name="connsiteX9" fmla="*/ 203607 w 606792"/>
              <a:gd name="connsiteY9" fmla="*/ 300571 h 605875"/>
              <a:gd name="connsiteX10" fmla="*/ 163500 w 606792"/>
              <a:gd name="connsiteY10" fmla="*/ 260848 h 605875"/>
              <a:gd name="connsiteX11" fmla="*/ 303343 w 606792"/>
              <a:gd name="connsiteY11" fmla="*/ 54847 h 605875"/>
              <a:gd name="connsiteX12" fmla="*/ 54930 w 606792"/>
              <a:gd name="connsiteY12" fmla="*/ 302884 h 605875"/>
              <a:gd name="connsiteX13" fmla="*/ 303343 w 606792"/>
              <a:gd name="connsiteY13" fmla="*/ 551028 h 605875"/>
              <a:gd name="connsiteX14" fmla="*/ 551862 w 606792"/>
              <a:gd name="connsiteY14" fmla="*/ 302884 h 605875"/>
              <a:gd name="connsiteX15" fmla="*/ 303343 w 606792"/>
              <a:gd name="connsiteY15" fmla="*/ 54847 h 605875"/>
              <a:gd name="connsiteX16" fmla="*/ 303343 w 606792"/>
              <a:gd name="connsiteY16" fmla="*/ 0 h 605875"/>
              <a:gd name="connsiteX17" fmla="*/ 606792 w 606792"/>
              <a:gd name="connsiteY17" fmla="*/ 302884 h 605875"/>
              <a:gd name="connsiteX18" fmla="*/ 303343 w 606792"/>
              <a:gd name="connsiteY18" fmla="*/ 605875 h 605875"/>
              <a:gd name="connsiteX19" fmla="*/ 0 w 606792"/>
              <a:gd name="connsiteY19" fmla="*/ 302884 h 605875"/>
              <a:gd name="connsiteX20" fmla="*/ 303343 w 606792"/>
              <a:gd name="connsiteY20" fmla="*/ 0 h 60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6792" h="605875">
                <a:moveTo>
                  <a:pt x="303343" y="121231"/>
                </a:moveTo>
                <a:lnTo>
                  <a:pt x="443292" y="260848"/>
                </a:lnTo>
                <a:lnTo>
                  <a:pt x="403185" y="300571"/>
                </a:lnTo>
                <a:lnTo>
                  <a:pt x="347077" y="244447"/>
                </a:lnTo>
                <a:lnTo>
                  <a:pt x="333743" y="214202"/>
                </a:lnTo>
                <a:lnTo>
                  <a:pt x="333743" y="451689"/>
                </a:lnTo>
                <a:lnTo>
                  <a:pt x="273049" y="451689"/>
                </a:lnTo>
                <a:lnTo>
                  <a:pt x="273049" y="214841"/>
                </a:lnTo>
                <a:lnTo>
                  <a:pt x="259075" y="245086"/>
                </a:lnTo>
                <a:lnTo>
                  <a:pt x="203607" y="300571"/>
                </a:lnTo>
                <a:lnTo>
                  <a:pt x="163500" y="260848"/>
                </a:lnTo>
                <a:close/>
                <a:moveTo>
                  <a:pt x="303343" y="54847"/>
                </a:moveTo>
                <a:cubicBezTo>
                  <a:pt x="166177" y="54847"/>
                  <a:pt x="54930" y="165926"/>
                  <a:pt x="54930" y="302884"/>
                </a:cubicBezTo>
                <a:cubicBezTo>
                  <a:pt x="54930" y="439949"/>
                  <a:pt x="166177" y="551028"/>
                  <a:pt x="303343" y="551028"/>
                </a:cubicBezTo>
                <a:cubicBezTo>
                  <a:pt x="440615" y="551028"/>
                  <a:pt x="551862" y="439949"/>
                  <a:pt x="551862" y="302884"/>
                </a:cubicBezTo>
                <a:cubicBezTo>
                  <a:pt x="551649" y="165926"/>
                  <a:pt x="440508" y="54954"/>
                  <a:pt x="303343" y="54847"/>
                </a:cubicBezTo>
                <a:close/>
                <a:moveTo>
                  <a:pt x="303343" y="0"/>
                </a:moveTo>
                <a:cubicBezTo>
                  <a:pt x="470906" y="0"/>
                  <a:pt x="606792" y="135680"/>
                  <a:pt x="606792" y="302884"/>
                </a:cubicBezTo>
                <a:cubicBezTo>
                  <a:pt x="606792" y="470195"/>
                  <a:pt x="470906" y="605875"/>
                  <a:pt x="303343" y="605875"/>
                </a:cubicBezTo>
                <a:cubicBezTo>
                  <a:pt x="135886" y="605875"/>
                  <a:pt x="0" y="470195"/>
                  <a:pt x="0" y="302884"/>
                </a:cubicBezTo>
                <a:cubicBezTo>
                  <a:pt x="0" y="135680"/>
                  <a:pt x="135886" y="0"/>
                  <a:pt x="303343" y="0"/>
                </a:cubicBezTo>
                <a:close/>
              </a:path>
            </a:pathLst>
          </a:custGeom>
          <a:solidFill>
            <a:srgbClr val="057FF3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85538" y="2053564"/>
            <a:ext cx="617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200" dirty="0">
                <a:solidFill>
                  <a:schemeClr val="bg1"/>
                </a:solidFill>
              </a:rPr>
              <a:t>总体介绍</a:t>
            </a:r>
            <a:endParaRPr lang="zh-CN" altLang="en-US" sz="3600" b="1" spc="200" dirty="0">
              <a:solidFill>
                <a:schemeClr val="bg1"/>
              </a:solidFill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5362184" y="3429000"/>
            <a:ext cx="2021267" cy="543403"/>
          </a:xfrm>
          <a:prstGeom prst="roundRect">
            <a:avLst>
              <a:gd name="adj" fmla="val 7623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726370" y="3532256"/>
            <a:ext cx="1490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57FF3"/>
                </a:solidFill>
              </a:rPr>
              <a:t>PART ONE</a:t>
            </a:r>
            <a:endParaRPr lang="zh-CN" altLang="en-US" sz="1600" b="1" dirty="0">
              <a:solidFill>
                <a:srgbClr val="057FF3"/>
              </a:solidFill>
            </a:endParaRPr>
          </a:p>
        </p:txBody>
      </p:sp>
      <p:sp>
        <p:nvSpPr>
          <p:cNvPr id="10" name="upload_219431"/>
          <p:cNvSpPr>
            <a:spLocks noChangeAspect="1"/>
          </p:cNvSpPr>
          <p:nvPr/>
        </p:nvSpPr>
        <p:spPr bwMode="auto">
          <a:xfrm rot="5400000">
            <a:off x="6929756" y="3617769"/>
            <a:ext cx="191631" cy="191341"/>
          </a:xfrm>
          <a:custGeom>
            <a:avLst/>
            <a:gdLst>
              <a:gd name="connsiteX0" fmla="*/ 303343 w 606792"/>
              <a:gd name="connsiteY0" fmla="*/ 121231 h 605875"/>
              <a:gd name="connsiteX1" fmla="*/ 443292 w 606792"/>
              <a:gd name="connsiteY1" fmla="*/ 260848 h 605875"/>
              <a:gd name="connsiteX2" fmla="*/ 403185 w 606792"/>
              <a:gd name="connsiteY2" fmla="*/ 300571 h 605875"/>
              <a:gd name="connsiteX3" fmla="*/ 347077 w 606792"/>
              <a:gd name="connsiteY3" fmla="*/ 244447 h 605875"/>
              <a:gd name="connsiteX4" fmla="*/ 333743 w 606792"/>
              <a:gd name="connsiteY4" fmla="*/ 214202 h 605875"/>
              <a:gd name="connsiteX5" fmla="*/ 333743 w 606792"/>
              <a:gd name="connsiteY5" fmla="*/ 451689 h 605875"/>
              <a:gd name="connsiteX6" fmla="*/ 273049 w 606792"/>
              <a:gd name="connsiteY6" fmla="*/ 451689 h 605875"/>
              <a:gd name="connsiteX7" fmla="*/ 273049 w 606792"/>
              <a:gd name="connsiteY7" fmla="*/ 214841 h 605875"/>
              <a:gd name="connsiteX8" fmla="*/ 259075 w 606792"/>
              <a:gd name="connsiteY8" fmla="*/ 245086 h 605875"/>
              <a:gd name="connsiteX9" fmla="*/ 203607 w 606792"/>
              <a:gd name="connsiteY9" fmla="*/ 300571 h 605875"/>
              <a:gd name="connsiteX10" fmla="*/ 163500 w 606792"/>
              <a:gd name="connsiteY10" fmla="*/ 260848 h 605875"/>
              <a:gd name="connsiteX11" fmla="*/ 303343 w 606792"/>
              <a:gd name="connsiteY11" fmla="*/ 54847 h 605875"/>
              <a:gd name="connsiteX12" fmla="*/ 54930 w 606792"/>
              <a:gd name="connsiteY12" fmla="*/ 302884 h 605875"/>
              <a:gd name="connsiteX13" fmla="*/ 303343 w 606792"/>
              <a:gd name="connsiteY13" fmla="*/ 551028 h 605875"/>
              <a:gd name="connsiteX14" fmla="*/ 551862 w 606792"/>
              <a:gd name="connsiteY14" fmla="*/ 302884 h 605875"/>
              <a:gd name="connsiteX15" fmla="*/ 303343 w 606792"/>
              <a:gd name="connsiteY15" fmla="*/ 54847 h 605875"/>
              <a:gd name="connsiteX16" fmla="*/ 303343 w 606792"/>
              <a:gd name="connsiteY16" fmla="*/ 0 h 605875"/>
              <a:gd name="connsiteX17" fmla="*/ 606792 w 606792"/>
              <a:gd name="connsiteY17" fmla="*/ 302884 h 605875"/>
              <a:gd name="connsiteX18" fmla="*/ 303343 w 606792"/>
              <a:gd name="connsiteY18" fmla="*/ 605875 h 605875"/>
              <a:gd name="connsiteX19" fmla="*/ 0 w 606792"/>
              <a:gd name="connsiteY19" fmla="*/ 302884 h 605875"/>
              <a:gd name="connsiteX20" fmla="*/ 303343 w 606792"/>
              <a:gd name="connsiteY20" fmla="*/ 0 h 60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6792" h="605875">
                <a:moveTo>
                  <a:pt x="303343" y="121231"/>
                </a:moveTo>
                <a:lnTo>
                  <a:pt x="443292" y="260848"/>
                </a:lnTo>
                <a:lnTo>
                  <a:pt x="403185" y="300571"/>
                </a:lnTo>
                <a:lnTo>
                  <a:pt x="347077" y="244447"/>
                </a:lnTo>
                <a:lnTo>
                  <a:pt x="333743" y="214202"/>
                </a:lnTo>
                <a:lnTo>
                  <a:pt x="333743" y="451689"/>
                </a:lnTo>
                <a:lnTo>
                  <a:pt x="273049" y="451689"/>
                </a:lnTo>
                <a:lnTo>
                  <a:pt x="273049" y="214841"/>
                </a:lnTo>
                <a:lnTo>
                  <a:pt x="259075" y="245086"/>
                </a:lnTo>
                <a:lnTo>
                  <a:pt x="203607" y="300571"/>
                </a:lnTo>
                <a:lnTo>
                  <a:pt x="163500" y="260848"/>
                </a:lnTo>
                <a:close/>
                <a:moveTo>
                  <a:pt x="303343" y="54847"/>
                </a:moveTo>
                <a:cubicBezTo>
                  <a:pt x="166177" y="54847"/>
                  <a:pt x="54930" y="165926"/>
                  <a:pt x="54930" y="302884"/>
                </a:cubicBezTo>
                <a:cubicBezTo>
                  <a:pt x="54930" y="439949"/>
                  <a:pt x="166177" y="551028"/>
                  <a:pt x="303343" y="551028"/>
                </a:cubicBezTo>
                <a:cubicBezTo>
                  <a:pt x="440615" y="551028"/>
                  <a:pt x="551862" y="439949"/>
                  <a:pt x="551862" y="302884"/>
                </a:cubicBezTo>
                <a:cubicBezTo>
                  <a:pt x="551649" y="165926"/>
                  <a:pt x="440508" y="54954"/>
                  <a:pt x="303343" y="54847"/>
                </a:cubicBezTo>
                <a:close/>
                <a:moveTo>
                  <a:pt x="303343" y="0"/>
                </a:moveTo>
                <a:cubicBezTo>
                  <a:pt x="470906" y="0"/>
                  <a:pt x="606792" y="135680"/>
                  <a:pt x="606792" y="302884"/>
                </a:cubicBezTo>
                <a:cubicBezTo>
                  <a:pt x="606792" y="470195"/>
                  <a:pt x="470906" y="605875"/>
                  <a:pt x="303343" y="605875"/>
                </a:cubicBezTo>
                <a:cubicBezTo>
                  <a:pt x="135886" y="605875"/>
                  <a:pt x="0" y="470195"/>
                  <a:pt x="0" y="302884"/>
                </a:cubicBezTo>
                <a:cubicBezTo>
                  <a:pt x="0" y="135680"/>
                  <a:pt x="135886" y="0"/>
                  <a:pt x="303343" y="0"/>
                </a:cubicBezTo>
                <a:close/>
              </a:path>
            </a:pathLst>
          </a:custGeom>
          <a:solidFill>
            <a:srgbClr val="057FF3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5"/>
          <p:cNvSpPr/>
          <p:nvPr/>
        </p:nvSpPr>
        <p:spPr>
          <a:xfrm>
            <a:off x="1023817" y="1710278"/>
            <a:ext cx="1425768" cy="263277"/>
          </a:xfrm>
          <a:prstGeom prst="roundRect">
            <a:avLst>
              <a:gd name="adj" fmla="val 50000"/>
            </a:avLst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" name="02"/>
          <p:cNvSpPr txBox="1"/>
          <p:nvPr/>
        </p:nvSpPr>
        <p:spPr>
          <a:xfrm>
            <a:off x="924757" y="1079133"/>
            <a:ext cx="1623888" cy="10156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noAutofit/>
          </a:bodyPr>
          <a:lstStyle>
            <a:lvl1pPr>
              <a:lnSpc>
                <a:spcPct val="150000"/>
              </a:lnSpc>
              <a:defRPr sz="7500" b="0">
                <a:solidFill>
                  <a:srgbClr val="0388D6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175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4757" y="2192014"/>
            <a:ext cx="2454104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0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硕士（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1+2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）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7" name="矩形: 圆角 61"/>
          <p:cNvSpPr/>
          <p:nvPr/>
        </p:nvSpPr>
        <p:spPr>
          <a:xfrm>
            <a:off x="3882403" y="1710278"/>
            <a:ext cx="1425768" cy="263277"/>
          </a:xfrm>
          <a:prstGeom prst="roundRect">
            <a:avLst>
              <a:gd name="adj" fmla="val 50000"/>
            </a:avLst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" name="02"/>
          <p:cNvSpPr txBox="1"/>
          <p:nvPr/>
        </p:nvSpPr>
        <p:spPr>
          <a:xfrm>
            <a:off x="3783343" y="1079133"/>
            <a:ext cx="1623888" cy="10156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noAutofit/>
          </a:bodyPr>
          <a:lstStyle>
            <a:lvl1pPr>
              <a:lnSpc>
                <a:spcPct val="150000"/>
              </a:lnSpc>
              <a:defRPr sz="7500" b="0">
                <a:solidFill>
                  <a:srgbClr val="0388D6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111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83343" y="2192014"/>
            <a:ext cx="2454104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0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博士（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2+3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）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377456" y="1586965"/>
            <a:ext cx="3549891" cy="4562252"/>
            <a:chOff x="7377456" y="1485366"/>
            <a:chExt cx="3549891" cy="4562252"/>
          </a:xfrm>
        </p:grpSpPr>
        <p:sp>
          <p:nvSpPr>
            <p:cNvPr id="12" name="圆角矩形 17"/>
            <p:cNvSpPr/>
            <p:nvPr/>
          </p:nvSpPr>
          <p:spPr>
            <a:xfrm>
              <a:off x="7377456" y="1485366"/>
              <a:ext cx="3250196" cy="4562252"/>
            </a:xfrm>
            <a:prstGeom prst="roundRect">
              <a:avLst>
                <a:gd name="adj" fmla="val 6674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3" name="任意多边形 18"/>
            <p:cNvSpPr/>
            <p:nvPr/>
          </p:nvSpPr>
          <p:spPr>
            <a:xfrm>
              <a:off x="7677151" y="1485366"/>
              <a:ext cx="3250196" cy="4562252"/>
            </a:xfrm>
            <a:custGeom>
              <a:avLst/>
              <a:gdLst>
                <a:gd name="connsiteX0" fmla="*/ 150418 w 2253792"/>
                <a:gd name="connsiteY0" fmla="*/ 0 h 3163614"/>
                <a:gd name="connsiteX1" fmla="*/ 2103374 w 2253792"/>
                <a:gd name="connsiteY1" fmla="*/ 0 h 3163614"/>
                <a:gd name="connsiteX2" fmla="*/ 2253792 w 2253792"/>
                <a:gd name="connsiteY2" fmla="*/ 150418 h 3163614"/>
                <a:gd name="connsiteX3" fmla="*/ 2253792 w 2253792"/>
                <a:gd name="connsiteY3" fmla="*/ 3013196 h 3163614"/>
                <a:gd name="connsiteX4" fmla="*/ 2103374 w 2253792"/>
                <a:gd name="connsiteY4" fmla="*/ 3163614 h 3163614"/>
                <a:gd name="connsiteX5" fmla="*/ 150418 w 2253792"/>
                <a:gd name="connsiteY5" fmla="*/ 3163614 h 3163614"/>
                <a:gd name="connsiteX6" fmla="*/ 0 w 2253792"/>
                <a:gd name="connsiteY6" fmla="*/ 3013196 h 3163614"/>
                <a:gd name="connsiteX7" fmla="*/ 0 w 2253792"/>
                <a:gd name="connsiteY7" fmla="*/ 714228 h 3163614"/>
                <a:gd name="connsiteX8" fmla="*/ 200891 w 2253792"/>
                <a:gd name="connsiteY8" fmla="*/ 537582 h 3163614"/>
                <a:gd name="connsiteX9" fmla="*/ 0 w 2253792"/>
                <a:gd name="connsiteY9" fmla="*/ 360935 h 3163614"/>
                <a:gd name="connsiteX10" fmla="*/ 0 w 2253792"/>
                <a:gd name="connsiteY10" fmla="*/ 150418 h 3163614"/>
                <a:gd name="connsiteX11" fmla="*/ 150418 w 2253792"/>
                <a:gd name="connsiteY11" fmla="*/ 0 h 316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3792" h="3163614">
                  <a:moveTo>
                    <a:pt x="150418" y="0"/>
                  </a:moveTo>
                  <a:lnTo>
                    <a:pt x="2103374" y="0"/>
                  </a:lnTo>
                  <a:cubicBezTo>
                    <a:pt x="2186448" y="0"/>
                    <a:pt x="2253792" y="67344"/>
                    <a:pt x="2253792" y="150418"/>
                  </a:cubicBezTo>
                  <a:lnTo>
                    <a:pt x="2253792" y="3013196"/>
                  </a:lnTo>
                  <a:cubicBezTo>
                    <a:pt x="2253792" y="3096270"/>
                    <a:pt x="2186448" y="3163614"/>
                    <a:pt x="2103374" y="3163614"/>
                  </a:cubicBezTo>
                  <a:lnTo>
                    <a:pt x="150418" y="3163614"/>
                  </a:lnTo>
                  <a:cubicBezTo>
                    <a:pt x="67344" y="3163614"/>
                    <a:pt x="0" y="3096270"/>
                    <a:pt x="0" y="3013196"/>
                  </a:cubicBezTo>
                  <a:lnTo>
                    <a:pt x="0" y="714228"/>
                  </a:lnTo>
                  <a:lnTo>
                    <a:pt x="200891" y="537582"/>
                  </a:lnTo>
                  <a:lnTo>
                    <a:pt x="0" y="360935"/>
                  </a:lnTo>
                  <a:lnTo>
                    <a:pt x="0" y="150418"/>
                  </a:lnTo>
                  <a:cubicBezTo>
                    <a:pt x="0" y="67344"/>
                    <a:pt x="67344" y="0"/>
                    <a:pt x="1504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17500" dist="38100" dir="2700000" sx="102000" sy="102000" algn="tl" rotWithShape="0">
                <a:srgbClr val="3B5463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069434" y="2126339"/>
              <a:ext cx="2756079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defRPr sz="2000" kern="0">
                  <a:gradFill>
                    <a:gsLst>
                      <a:gs pos="100000">
                        <a:srgbClr val="A197FF"/>
                      </a:gs>
                      <a:gs pos="0">
                        <a:srgbClr val="2D6CD6"/>
                      </a:gs>
                    </a:gsLst>
                    <a:path path="circle">
                      <a:fillToRect r="100000" b="100000"/>
                    </a:path>
                  </a:gra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软院热门领域招生人数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034806" y="2723498"/>
              <a:ext cx="2597794" cy="6252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600">
                  <a:solidFill>
                    <a:srgbClr val="44546A"/>
                  </a:solidFill>
                  <a:latin typeface="+mn-ea"/>
                </a:defRPr>
              </a:lvl1pPr>
            </a:lstStyle>
            <a:p>
              <a:pPr marL="171450" marR="0" lvl="0" indent="-1714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关键软件：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  <a:p>
              <a:pPr marR="0" lvl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    </a:t>
              </a:r>
              <a:r>
                <a:rPr lang="zh-CN" altLang="en-US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硕士  </a:t>
              </a:r>
              <a:r>
                <a:rPr lang="en-US" altLang="zh-CN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27</a:t>
              </a:r>
              <a:r>
                <a:rPr lang="zh-CN" altLang="en-US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     博士  </a:t>
              </a:r>
              <a:r>
                <a:rPr lang="en-US" altLang="zh-CN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10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1023817" y="2773850"/>
            <a:ext cx="5213630" cy="0"/>
          </a:xfrm>
          <a:prstGeom prst="line">
            <a:avLst/>
          </a:prstGeom>
          <a:ln w="6350">
            <a:solidFill>
              <a:srgbClr val="5B829A">
                <a:alpha val="50000"/>
              </a:srgbClr>
            </a:solidFill>
            <a:prstDash val="lgDash"/>
          </a:ln>
          <a:effectLst>
            <a:outerShdw blurRad="203200" dist="292100" dir="2700000" algn="tl" rotWithShape="0">
              <a:schemeClr val="accent1">
                <a:alpha val="9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924757" y="2817118"/>
            <a:ext cx="5456380" cy="12513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600">
                <a:solidFill>
                  <a:srgbClr val="44546A"/>
                </a:solidFill>
                <a:latin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涉及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12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个关键领域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覆盖北航</a:t>
            </a:r>
            <a:r>
              <a:rPr lang="en-US" altLang="zh-CN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24</a:t>
            </a:r>
            <a:r>
              <a:rPr lang="zh-CN" altLang="en-US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家联培企业</a:t>
            </a:r>
            <a:endParaRPr lang="en-US" altLang="zh-CN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一般来讲博士竞争会比硕士少一些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图形"/>
          <p:cNvSpPr txBox="1"/>
          <p:nvPr/>
        </p:nvSpPr>
        <p:spPr>
          <a:xfrm>
            <a:off x="744281" y="376138"/>
            <a:ext cx="279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字魂创中黑" panose="00000500000000000000" charset="-122"/>
                <a:sym typeface="Arial" panose="020B0604020202020204"/>
              </a:rPr>
              <a:t>2025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字魂创中黑" panose="00000500000000000000" charset="-122"/>
                <a:sym typeface="Arial" panose="020B0604020202020204"/>
              </a:rPr>
              <a:t>招生指标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字魂创中黑" panose="00000500000000000000" charset="-122"/>
              <a:sym typeface="Arial" panose="020B0604020202020204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835721" y="942625"/>
            <a:ext cx="820234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039753" y="3695706"/>
            <a:ext cx="2597794" cy="625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600">
                <a:solidFill>
                  <a:srgbClr val="44546A"/>
                </a:solidFill>
                <a:latin typeface="+mn-ea"/>
              </a:defRPr>
            </a:lvl1pPr>
          </a:lstStyle>
          <a:p>
            <a:pPr marL="171450" marR="0" lvl="0" indent="-1714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人工智能：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    </a:t>
            </a: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硕士  </a:t>
            </a:r>
            <a:r>
              <a:rPr lang="en-US" altLang="zh-CN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43</a:t>
            </a: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     博士  </a:t>
            </a:r>
            <a:r>
              <a:rPr lang="en-US" altLang="zh-CN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27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039753" y="4589740"/>
            <a:ext cx="2597794" cy="625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600">
                <a:solidFill>
                  <a:srgbClr val="44546A"/>
                </a:solidFill>
                <a:latin typeface="+mn-ea"/>
              </a:defRPr>
            </a:lvl1pPr>
          </a:lstStyle>
          <a:p>
            <a:pPr marL="171450" marR="0" lvl="0" indent="-1714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网络安全：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    </a:t>
            </a: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硕士  </a:t>
            </a:r>
            <a:r>
              <a:rPr lang="en-US" altLang="zh-CN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7</a:t>
            </a: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     博士  </a:t>
            </a:r>
            <a:r>
              <a:rPr lang="en-US" altLang="zh-CN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10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36" y="4209921"/>
            <a:ext cx="5303791" cy="2473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8" grpId="0" animBg="1"/>
      <p:bldP spid="10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5"/>
          <p:cNvSpPr/>
          <p:nvPr/>
        </p:nvSpPr>
        <p:spPr>
          <a:xfrm>
            <a:off x="1330662" y="2656011"/>
            <a:ext cx="1425768" cy="263277"/>
          </a:xfrm>
          <a:prstGeom prst="roundRect">
            <a:avLst>
              <a:gd name="adj" fmla="val 50000"/>
            </a:avLst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" name="02"/>
          <p:cNvSpPr txBox="1"/>
          <p:nvPr/>
        </p:nvSpPr>
        <p:spPr>
          <a:xfrm>
            <a:off x="1231602" y="2024866"/>
            <a:ext cx="1623888" cy="10156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noAutofit/>
          </a:bodyPr>
          <a:lstStyle>
            <a:lvl1pPr>
              <a:lnSpc>
                <a:spcPct val="150000"/>
              </a:lnSpc>
              <a:defRPr sz="7500" b="0">
                <a:solidFill>
                  <a:srgbClr val="0388D6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175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31602" y="3137747"/>
            <a:ext cx="2454104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0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硕士（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1+2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）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7" name="矩形: 圆角 61"/>
          <p:cNvSpPr/>
          <p:nvPr/>
        </p:nvSpPr>
        <p:spPr>
          <a:xfrm>
            <a:off x="4189248" y="2656011"/>
            <a:ext cx="1425768" cy="263277"/>
          </a:xfrm>
          <a:prstGeom prst="roundRect">
            <a:avLst>
              <a:gd name="adj" fmla="val 50000"/>
            </a:avLst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" name="02"/>
          <p:cNvSpPr txBox="1"/>
          <p:nvPr/>
        </p:nvSpPr>
        <p:spPr>
          <a:xfrm>
            <a:off x="4090188" y="2024866"/>
            <a:ext cx="1623888" cy="10156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noAutofit/>
          </a:bodyPr>
          <a:lstStyle>
            <a:lvl1pPr>
              <a:lnSpc>
                <a:spcPct val="150000"/>
              </a:lnSpc>
              <a:defRPr sz="7500" b="0">
                <a:solidFill>
                  <a:srgbClr val="0388D6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111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90188" y="3137747"/>
            <a:ext cx="2454104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0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博士（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2+3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）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377456" y="1586965"/>
            <a:ext cx="3549891" cy="4562252"/>
            <a:chOff x="7377456" y="1485366"/>
            <a:chExt cx="3549891" cy="4562252"/>
          </a:xfrm>
        </p:grpSpPr>
        <p:sp>
          <p:nvSpPr>
            <p:cNvPr id="12" name="圆角矩形 17"/>
            <p:cNvSpPr/>
            <p:nvPr/>
          </p:nvSpPr>
          <p:spPr>
            <a:xfrm>
              <a:off x="7377456" y="1485366"/>
              <a:ext cx="3250196" cy="4562252"/>
            </a:xfrm>
            <a:prstGeom prst="roundRect">
              <a:avLst>
                <a:gd name="adj" fmla="val 6674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3" name="任意多边形 18"/>
            <p:cNvSpPr/>
            <p:nvPr/>
          </p:nvSpPr>
          <p:spPr>
            <a:xfrm>
              <a:off x="7677151" y="1485366"/>
              <a:ext cx="3250196" cy="4562252"/>
            </a:xfrm>
            <a:custGeom>
              <a:avLst/>
              <a:gdLst>
                <a:gd name="connsiteX0" fmla="*/ 150418 w 2253792"/>
                <a:gd name="connsiteY0" fmla="*/ 0 h 3163614"/>
                <a:gd name="connsiteX1" fmla="*/ 2103374 w 2253792"/>
                <a:gd name="connsiteY1" fmla="*/ 0 h 3163614"/>
                <a:gd name="connsiteX2" fmla="*/ 2253792 w 2253792"/>
                <a:gd name="connsiteY2" fmla="*/ 150418 h 3163614"/>
                <a:gd name="connsiteX3" fmla="*/ 2253792 w 2253792"/>
                <a:gd name="connsiteY3" fmla="*/ 3013196 h 3163614"/>
                <a:gd name="connsiteX4" fmla="*/ 2103374 w 2253792"/>
                <a:gd name="connsiteY4" fmla="*/ 3163614 h 3163614"/>
                <a:gd name="connsiteX5" fmla="*/ 150418 w 2253792"/>
                <a:gd name="connsiteY5" fmla="*/ 3163614 h 3163614"/>
                <a:gd name="connsiteX6" fmla="*/ 0 w 2253792"/>
                <a:gd name="connsiteY6" fmla="*/ 3013196 h 3163614"/>
                <a:gd name="connsiteX7" fmla="*/ 0 w 2253792"/>
                <a:gd name="connsiteY7" fmla="*/ 714228 h 3163614"/>
                <a:gd name="connsiteX8" fmla="*/ 200891 w 2253792"/>
                <a:gd name="connsiteY8" fmla="*/ 537582 h 3163614"/>
                <a:gd name="connsiteX9" fmla="*/ 0 w 2253792"/>
                <a:gd name="connsiteY9" fmla="*/ 360935 h 3163614"/>
                <a:gd name="connsiteX10" fmla="*/ 0 w 2253792"/>
                <a:gd name="connsiteY10" fmla="*/ 150418 h 3163614"/>
                <a:gd name="connsiteX11" fmla="*/ 150418 w 2253792"/>
                <a:gd name="connsiteY11" fmla="*/ 0 h 316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3792" h="3163614">
                  <a:moveTo>
                    <a:pt x="150418" y="0"/>
                  </a:moveTo>
                  <a:lnTo>
                    <a:pt x="2103374" y="0"/>
                  </a:lnTo>
                  <a:cubicBezTo>
                    <a:pt x="2186448" y="0"/>
                    <a:pt x="2253792" y="67344"/>
                    <a:pt x="2253792" y="150418"/>
                  </a:cubicBezTo>
                  <a:lnTo>
                    <a:pt x="2253792" y="3013196"/>
                  </a:lnTo>
                  <a:cubicBezTo>
                    <a:pt x="2253792" y="3096270"/>
                    <a:pt x="2186448" y="3163614"/>
                    <a:pt x="2103374" y="3163614"/>
                  </a:cubicBezTo>
                  <a:lnTo>
                    <a:pt x="150418" y="3163614"/>
                  </a:lnTo>
                  <a:cubicBezTo>
                    <a:pt x="67344" y="3163614"/>
                    <a:pt x="0" y="3096270"/>
                    <a:pt x="0" y="3013196"/>
                  </a:cubicBezTo>
                  <a:lnTo>
                    <a:pt x="0" y="714228"/>
                  </a:lnTo>
                  <a:lnTo>
                    <a:pt x="200891" y="537582"/>
                  </a:lnTo>
                  <a:lnTo>
                    <a:pt x="0" y="360935"/>
                  </a:lnTo>
                  <a:lnTo>
                    <a:pt x="0" y="150418"/>
                  </a:lnTo>
                  <a:cubicBezTo>
                    <a:pt x="0" y="67344"/>
                    <a:pt x="67344" y="0"/>
                    <a:pt x="1504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17500" dist="38100" dir="2700000" sx="102000" sy="102000" algn="tl" rotWithShape="0">
                <a:srgbClr val="3B5463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069434" y="2126339"/>
              <a:ext cx="2756079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defRPr sz="2000" kern="0">
                  <a:gradFill>
                    <a:gsLst>
                      <a:gs pos="100000">
                        <a:srgbClr val="A197FF"/>
                      </a:gs>
                      <a:gs pos="0">
                        <a:srgbClr val="2D6CD6"/>
                      </a:gs>
                    </a:gsLst>
                    <a:path path="circle">
                      <a:fillToRect r="100000" b="100000"/>
                    </a:path>
                  </a:gra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软院热门企业招生人数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034806" y="2723498"/>
              <a:ext cx="2597794" cy="6252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600">
                  <a:solidFill>
                    <a:srgbClr val="44546A"/>
                  </a:solidFill>
                  <a:latin typeface="+mn-ea"/>
                </a:defRPr>
              </a:lvl1pPr>
            </a:lstStyle>
            <a:p>
              <a:pPr marL="171450" marR="0" lvl="0" indent="-17145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华为：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  <a:p>
              <a:pPr marR="0" lvl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zh-CN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    </a:t>
              </a:r>
              <a:r>
                <a:rPr lang="zh-CN" altLang="en-US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硕士  </a:t>
              </a:r>
              <a:r>
                <a:rPr lang="en-US" altLang="zh-CN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13</a:t>
              </a:r>
              <a:r>
                <a:rPr lang="zh-CN" altLang="en-US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     博士  </a:t>
              </a:r>
              <a:r>
                <a:rPr lang="en-US" altLang="zh-CN" sz="14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ea typeface="微软雅黑" panose="020B0503020204020204" pitchFamily="34" charset="-122"/>
                  <a:cs typeface="Arial" panose="020B0604020202020204"/>
                  <a:sym typeface="Arial" panose="020B0604020202020204"/>
                </a:rPr>
                <a:t>5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1330662" y="3719583"/>
            <a:ext cx="5213630" cy="0"/>
          </a:xfrm>
          <a:prstGeom prst="line">
            <a:avLst/>
          </a:prstGeom>
          <a:ln w="6350">
            <a:solidFill>
              <a:srgbClr val="5B829A">
                <a:alpha val="50000"/>
              </a:srgbClr>
            </a:solidFill>
            <a:prstDash val="lgDash"/>
          </a:ln>
          <a:effectLst>
            <a:outerShdw blurRad="203200" dist="292100" dir="2700000" algn="tl" rotWithShape="0">
              <a:schemeClr val="accent1">
                <a:alpha val="9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231602" y="3901310"/>
            <a:ext cx="5456380" cy="20669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600">
                <a:solidFill>
                  <a:srgbClr val="44546A"/>
                </a:solidFill>
                <a:latin typeface="+mn-ea"/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华为录报比可能 </a:t>
            </a:r>
            <a:r>
              <a:rPr lang="en-US" altLang="zh-CN" sz="1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13</a:t>
            </a:r>
            <a:r>
              <a:rPr lang="zh-CN" altLang="en-US" sz="1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：</a:t>
            </a:r>
            <a:r>
              <a:rPr lang="en-US" altLang="zh-CN" sz="1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1</a:t>
            </a:r>
            <a:r>
              <a:rPr lang="en-US" altLang="zh-CN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 </a:t>
            </a:r>
            <a:r>
              <a:rPr lang="zh-CN" alt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左右，最后初筛后进面试的录报比可能在 </a:t>
            </a:r>
            <a:r>
              <a:rPr lang="en-US" altLang="zh-CN" sz="1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4</a:t>
            </a:r>
            <a:r>
              <a:rPr lang="zh-CN" altLang="en-US" sz="1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：</a:t>
            </a:r>
            <a:r>
              <a:rPr lang="en-US" altLang="zh-CN" sz="1800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1</a:t>
            </a:r>
            <a:r>
              <a:rPr lang="en-US" altLang="zh-CN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 </a:t>
            </a:r>
            <a:r>
              <a:rPr lang="zh-CN" alt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左右</a:t>
            </a:r>
            <a:endParaRPr lang="en-US" altLang="zh-CN" sz="180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其它的企业基本上进面试后录报比为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3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：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1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每年企业数量以及企业的招生人数有少量变化</a:t>
            </a:r>
            <a:endParaRPr kumimoji="0" lang="en-US" altLang="zh-CN" sz="180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图形"/>
          <p:cNvSpPr txBox="1"/>
          <p:nvPr/>
        </p:nvSpPr>
        <p:spPr>
          <a:xfrm>
            <a:off x="744281" y="376138"/>
            <a:ext cx="279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字魂创中黑" panose="00000500000000000000" charset="-122"/>
                <a:sym typeface="Arial" panose="020B0604020202020204"/>
              </a:rPr>
              <a:t>2025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字魂创中黑" panose="00000500000000000000" charset="-122"/>
                <a:sym typeface="Arial" panose="020B0604020202020204"/>
              </a:rPr>
              <a:t>招生指标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字魂创中黑" panose="00000500000000000000" charset="-122"/>
              <a:sym typeface="Arial" panose="020B0604020202020204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835721" y="942625"/>
            <a:ext cx="820234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8039753" y="3695706"/>
            <a:ext cx="2597794" cy="625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600">
                <a:solidFill>
                  <a:srgbClr val="44546A"/>
                </a:solidFill>
                <a:latin typeface="+mn-ea"/>
              </a:defRPr>
            </a:lvl1pPr>
          </a:lstStyle>
          <a:p>
            <a:pPr marL="171450" marR="0" lvl="0" indent="-1714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中国电科：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    </a:t>
            </a: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硕士  </a:t>
            </a:r>
            <a:r>
              <a:rPr lang="en-US" altLang="zh-CN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25</a:t>
            </a: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     博士  </a:t>
            </a:r>
            <a:r>
              <a:rPr lang="en-US" altLang="zh-CN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8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039753" y="4589740"/>
            <a:ext cx="2597794" cy="625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600">
                <a:solidFill>
                  <a:srgbClr val="44546A"/>
                </a:solidFill>
                <a:latin typeface="+mn-ea"/>
              </a:defRPr>
            </a:lvl1pPr>
          </a:lstStyle>
          <a:p>
            <a:pPr marL="171450" marR="0" lvl="0" indent="-1714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航天科技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：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    </a:t>
            </a: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硕士  </a:t>
            </a:r>
            <a:r>
              <a:rPr lang="en-US" altLang="zh-CN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16</a:t>
            </a:r>
            <a:r>
              <a:rPr lang="zh-CN" altLang="en-US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     博士  </a:t>
            </a:r>
            <a:r>
              <a:rPr lang="en-US" altLang="zh-CN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rPr>
              <a:t>10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8" grpId="0" animBg="1"/>
      <p:bldP spid="10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5"/>
          <p:cNvSpPr/>
          <p:nvPr/>
        </p:nvSpPr>
        <p:spPr>
          <a:xfrm>
            <a:off x="999794" y="1943251"/>
            <a:ext cx="1425768" cy="263277"/>
          </a:xfrm>
          <a:prstGeom prst="roundRect">
            <a:avLst>
              <a:gd name="adj" fmla="val 50000"/>
            </a:avLst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4" name="02"/>
          <p:cNvSpPr txBox="1"/>
          <p:nvPr/>
        </p:nvSpPr>
        <p:spPr>
          <a:xfrm>
            <a:off x="900734" y="1312106"/>
            <a:ext cx="1623888" cy="10156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noAutofit/>
          </a:bodyPr>
          <a:lstStyle>
            <a:lvl1pPr>
              <a:lnSpc>
                <a:spcPct val="150000"/>
              </a:lnSpc>
              <a:defRPr sz="7500" b="0">
                <a:solidFill>
                  <a:srgbClr val="0388D6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20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0734" y="2424987"/>
            <a:ext cx="2454104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0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硕士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7" name="矩形: 圆角 61"/>
          <p:cNvSpPr/>
          <p:nvPr/>
        </p:nvSpPr>
        <p:spPr>
          <a:xfrm>
            <a:off x="3858380" y="1943251"/>
            <a:ext cx="1425768" cy="263277"/>
          </a:xfrm>
          <a:prstGeom prst="roundRect">
            <a:avLst>
              <a:gd name="adj" fmla="val 50000"/>
            </a:avLst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" name="02"/>
          <p:cNvSpPr txBox="1"/>
          <p:nvPr/>
        </p:nvSpPr>
        <p:spPr>
          <a:xfrm>
            <a:off x="3759320" y="1312106"/>
            <a:ext cx="1623888" cy="101566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noAutofit/>
          </a:bodyPr>
          <a:lstStyle>
            <a:lvl1pPr>
              <a:lnSpc>
                <a:spcPct val="150000"/>
              </a:lnSpc>
              <a:defRPr sz="7500" b="0">
                <a:solidFill>
                  <a:srgbClr val="0388D6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5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59320" y="2424987"/>
            <a:ext cx="2454104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0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博士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999794" y="3006823"/>
            <a:ext cx="5213630" cy="0"/>
          </a:xfrm>
          <a:prstGeom prst="line">
            <a:avLst/>
          </a:prstGeom>
          <a:ln w="6350">
            <a:solidFill>
              <a:srgbClr val="5B829A">
                <a:alpha val="50000"/>
              </a:srgbClr>
            </a:solidFill>
            <a:prstDash val="lgDash"/>
          </a:ln>
          <a:effectLst>
            <a:outerShdw blurRad="203200" dist="292100" dir="2700000" algn="tl" rotWithShape="0">
              <a:schemeClr val="accent1">
                <a:alpha val="9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图形"/>
          <p:cNvSpPr txBox="1"/>
          <p:nvPr/>
        </p:nvSpPr>
        <p:spPr>
          <a:xfrm>
            <a:off x="744281" y="376138"/>
            <a:ext cx="4110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字魂创中黑" panose="00000500000000000000" charset="-122"/>
                <a:sym typeface="Arial" panose="020B0604020202020204"/>
              </a:rPr>
              <a:t>2025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字魂创中黑" panose="00000500000000000000" charset="-122"/>
                <a:sym typeface="Arial" panose="020B0604020202020204"/>
              </a:rPr>
              <a:t>软件学院录取情况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字魂创中黑" panose="00000500000000000000" charset="-122"/>
              <a:sym typeface="Arial" panose="020B0604020202020204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835721" y="942625"/>
            <a:ext cx="820234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1729" y="225820"/>
            <a:ext cx="4110018" cy="299209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" y="3247194"/>
            <a:ext cx="9524489" cy="3571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92829" y="2418130"/>
            <a:ext cx="617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200" dirty="0">
                <a:solidFill>
                  <a:schemeClr val="bg1"/>
                </a:solidFill>
              </a:rPr>
              <a:t>报考要求与相关政策</a:t>
            </a:r>
            <a:endParaRPr lang="zh-CN" altLang="en-US" sz="3600" b="1" spc="200" dirty="0">
              <a:solidFill>
                <a:schemeClr val="bg1"/>
              </a:solidFill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5342466" y="3914364"/>
            <a:ext cx="2021267" cy="543403"/>
          </a:xfrm>
          <a:prstGeom prst="roundRect">
            <a:avLst>
              <a:gd name="adj" fmla="val 7623"/>
            </a:avLst>
          </a:prstGeom>
          <a:solidFill>
            <a:schemeClr val="bg1"/>
          </a:solidFill>
          <a:ln>
            <a:noFill/>
          </a:ln>
          <a:effectLst>
            <a:outerShdw blurRad="88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706652" y="4017620"/>
            <a:ext cx="1490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57FF3"/>
                </a:solidFill>
              </a:rPr>
              <a:t>PART TWO</a:t>
            </a:r>
            <a:endParaRPr lang="zh-CN" altLang="en-US" sz="1600" b="1" dirty="0">
              <a:solidFill>
                <a:srgbClr val="057FF3"/>
              </a:solidFill>
            </a:endParaRPr>
          </a:p>
        </p:txBody>
      </p:sp>
      <p:sp>
        <p:nvSpPr>
          <p:cNvPr id="8" name="upload_219431"/>
          <p:cNvSpPr>
            <a:spLocks noChangeAspect="1"/>
          </p:cNvSpPr>
          <p:nvPr/>
        </p:nvSpPr>
        <p:spPr bwMode="auto">
          <a:xfrm rot="5400000">
            <a:off x="6910038" y="4103133"/>
            <a:ext cx="191631" cy="191341"/>
          </a:xfrm>
          <a:custGeom>
            <a:avLst/>
            <a:gdLst>
              <a:gd name="connsiteX0" fmla="*/ 303343 w 606792"/>
              <a:gd name="connsiteY0" fmla="*/ 121231 h 605875"/>
              <a:gd name="connsiteX1" fmla="*/ 443292 w 606792"/>
              <a:gd name="connsiteY1" fmla="*/ 260848 h 605875"/>
              <a:gd name="connsiteX2" fmla="*/ 403185 w 606792"/>
              <a:gd name="connsiteY2" fmla="*/ 300571 h 605875"/>
              <a:gd name="connsiteX3" fmla="*/ 347077 w 606792"/>
              <a:gd name="connsiteY3" fmla="*/ 244447 h 605875"/>
              <a:gd name="connsiteX4" fmla="*/ 333743 w 606792"/>
              <a:gd name="connsiteY4" fmla="*/ 214202 h 605875"/>
              <a:gd name="connsiteX5" fmla="*/ 333743 w 606792"/>
              <a:gd name="connsiteY5" fmla="*/ 451689 h 605875"/>
              <a:gd name="connsiteX6" fmla="*/ 273049 w 606792"/>
              <a:gd name="connsiteY6" fmla="*/ 451689 h 605875"/>
              <a:gd name="connsiteX7" fmla="*/ 273049 w 606792"/>
              <a:gd name="connsiteY7" fmla="*/ 214841 h 605875"/>
              <a:gd name="connsiteX8" fmla="*/ 259075 w 606792"/>
              <a:gd name="connsiteY8" fmla="*/ 245086 h 605875"/>
              <a:gd name="connsiteX9" fmla="*/ 203607 w 606792"/>
              <a:gd name="connsiteY9" fmla="*/ 300571 h 605875"/>
              <a:gd name="connsiteX10" fmla="*/ 163500 w 606792"/>
              <a:gd name="connsiteY10" fmla="*/ 260848 h 605875"/>
              <a:gd name="connsiteX11" fmla="*/ 303343 w 606792"/>
              <a:gd name="connsiteY11" fmla="*/ 54847 h 605875"/>
              <a:gd name="connsiteX12" fmla="*/ 54930 w 606792"/>
              <a:gd name="connsiteY12" fmla="*/ 302884 h 605875"/>
              <a:gd name="connsiteX13" fmla="*/ 303343 w 606792"/>
              <a:gd name="connsiteY13" fmla="*/ 551028 h 605875"/>
              <a:gd name="connsiteX14" fmla="*/ 551862 w 606792"/>
              <a:gd name="connsiteY14" fmla="*/ 302884 h 605875"/>
              <a:gd name="connsiteX15" fmla="*/ 303343 w 606792"/>
              <a:gd name="connsiteY15" fmla="*/ 54847 h 605875"/>
              <a:gd name="connsiteX16" fmla="*/ 303343 w 606792"/>
              <a:gd name="connsiteY16" fmla="*/ 0 h 605875"/>
              <a:gd name="connsiteX17" fmla="*/ 606792 w 606792"/>
              <a:gd name="connsiteY17" fmla="*/ 302884 h 605875"/>
              <a:gd name="connsiteX18" fmla="*/ 303343 w 606792"/>
              <a:gd name="connsiteY18" fmla="*/ 605875 h 605875"/>
              <a:gd name="connsiteX19" fmla="*/ 0 w 606792"/>
              <a:gd name="connsiteY19" fmla="*/ 302884 h 605875"/>
              <a:gd name="connsiteX20" fmla="*/ 303343 w 606792"/>
              <a:gd name="connsiteY20" fmla="*/ 0 h 60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6792" h="605875">
                <a:moveTo>
                  <a:pt x="303343" y="121231"/>
                </a:moveTo>
                <a:lnTo>
                  <a:pt x="443292" y="260848"/>
                </a:lnTo>
                <a:lnTo>
                  <a:pt x="403185" y="300571"/>
                </a:lnTo>
                <a:lnTo>
                  <a:pt x="347077" y="244447"/>
                </a:lnTo>
                <a:lnTo>
                  <a:pt x="333743" y="214202"/>
                </a:lnTo>
                <a:lnTo>
                  <a:pt x="333743" y="451689"/>
                </a:lnTo>
                <a:lnTo>
                  <a:pt x="273049" y="451689"/>
                </a:lnTo>
                <a:lnTo>
                  <a:pt x="273049" y="214841"/>
                </a:lnTo>
                <a:lnTo>
                  <a:pt x="259075" y="245086"/>
                </a:lnTo>
                <a:lnTo>
                  <a:pt x="203607" y="300571"/>
                </a:lnTo>
                <a:lnTo>
                  <a:pt x="163500" y="260848"/>
                </a:lnTo>
                <a:close/>
                <a:moveTo>
                  <a:pt x="303343" y="54847"/>
                </a:moveTo>
                <a:cubicBezTo>
                  <a:pt x="166177" y="54847"/>
                  <a:pt x="54930" y="165926"/>
                  <a:pt x="54930" y="302884"/>
                </a:cubicBezTo>
                <a:cubicBezTo>
                  <a:pt x="54930" y="439949"/>
                  <a:pt x="166177" y="551028"/>
                  <a:pt x="303343" y="551028"/>
                </a:cubicBezTo>
                <a:cubicBezTo>
                  <a:pt x="440615" y="551028"/>
                  <a:pt x="551862" y="439949"/>
                  <a:pt x="551862" y="302884"/>
                </a:cubicBezTo>
                <a:cubicBezTo>
                  <a:pt x="551649" y="165926"/>
                  <a:pt x="440508" y="54954"/>
                  <a:pt x="303343" y="54847"/>
                </a:cubicBezTo>
                <a:close/>
                <a:moveTo>
                  <a:pt x="303343" y="0"/>
                </a:moveTo>
                <a:cubicBezTo>
                  <a:pt x="470906" y="0"/>
                  <a:pt x="606792" y="135680"/>
                  <a:pt x="606792" y="302884"/>
                </a:cubicBezTo>
                <a:cubicBezTo>
                  <a:pt x="606792" y="470195"/>
                  <a:pt x="470906" y="605875"/>
                  <a:pt x="303343" y="605875"/>
                </a:cubicBezTo>
                <a:cubicBezTo>
                  <a:pt x="135886" y="605875"/>
                  <a:pt x="0" y="470195"/>
                  <a:pt x="0" y="302884"/>
                </a:cubicBezTo>
                <a:cubicBezTo>
                  <a:pt x="0" y="135680"/>
                  <a:pt x="135886" y="0"/>
                  <a:pt x="303343" y="0"/>
                </a:cubicBezTo>
                <a:close/>
              </a:path>
            </a:pathLst>
          </a:custGeom>
          <a:solidFill>
            <a:srgbClr val="057FF3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ľiḋè"/>
          <p:cNvSpPr/>
          <p:nvPr/>
        </p:nvSpPr>
        <p:spPr>
          <a:xfrm>
            <a:off x="473644" y="1165495"/>
            <a:ext cx="3609474" cy="3216261"/>
          </a:xfrm>
          <a:prstGeom prst="roundRect">
            <a:avLst>
              <a:gd name="adj" fmla="val 522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62000" algn="tl" rotWithShape="0">
              <a:schemeClr val="bg1">
                <a:lumMod val="50000"/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05265" y="1534749"/>
            <a:ext cx="1146233" cy="1146233"/>
            <a:chOff x="6650156" y="2106936"/>
            <a:chExt cx="1146233" cy="1146233"/>
          </a:xfrm>
        </p:grpSpPr>
        <p:sp>
          <p:nvSpPr>
            <p:cNvPr id="6" name="îSḷidè"/>
            <p:cNvSpPr/>
            <p:nvPr/>
          </p:nvSpPr>
          <p:spPr>
            <a:xfrm rot="12256011" flipH="1">
              <a:off x="6650156" y="2106936"/>
              <a:ext cx="1146233" cy="1146233"/>
            </a:xfrm>
            <a:prstGeom prst="arc">
              <a:avLst>
                <a:gd name="adj1" fmla="val 8011347"/>
                <a:gd name="adj2" fmla="val 7470536"/>
              </a:avLst>
            </a:prstGeom>
            <a:ln w="889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7" name="ïśļïḍè"/>
            <p:cNvSpPr/>
            <p:nvPr/>
          </p:nvSpPr>
          <p:spPr>
            <a:xfrm flipH="1">
              <a:off x="6650156" y="2106936"/>
              <a:ext cx="1146233" cy="1146233"/>
            </a:xfrm>
            <a:prstGeom prst="arc">
              <a:avLst>
                <a:gd name="adj1" fmla="val 11275995"/>
                <a:gd name="adj2" fmla="val 5490586"/>
              </a:avLst>
            </a:prstGeom>
            <a:ln w="889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8" name="işḷïḍê"/>
            <p:cNvSpPr txBox="1"/>
            <p:nvPr/>
          </p:nvSpPr>
          <p:spPr>
            <a:xfrm>
              <a:off x="6785814" y="2481213"/>
              <a:ext cx="8749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 </a:t>
              </a: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7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0%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702491" y="3084888"/>
            <a:ext cx="3151781" cy="879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综测排名前 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70%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卓工一批（绝大多数同学）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1" name="图形"/>
          <p:cNvSpPr txBox="1"/>
          <p:nvPr/>
        </p:nvSpPr>
        <p:spPr>
          <a:xfrm>
            <a:off x="744281" y="376138"/>
            <a:ext cx="279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字魂创中黑" panose="00000500000000000000" charset="-122"/>
                <a:sym typeface="Arial" panose="020B0604020202020204"/>
              </a:rPr>
              <a:t>报考要求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pitchFamily="34" charset="-122"/>
              <a:cs typeface="字魂创中黑" panose="00000500000000000000" charset="-122"/>
              <a:sym typeface="Arial" panose="020B0604020202020204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835721" y="942625"/>
            <a:ext cx="820234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Sľiḋè"/>
          <p:cNvSpPr/>
          <p:nvPr/>
        </p:nvSpPr>
        <p:spPr>
          <a:xfrm>
            <a:off x="4369560" y="1165495"/>
            <a:ext cx="3609474" cy="3216261"/>
          </a:xfrm>
          <a:prstGeom prst="roundRect">
            <a:avLst>
              <a:gd name="adj" fmla="val 5229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762000" algn="tl" rotWithShape="0">
              <a:schemeClr val="bg1">
                <a:lumMod val="50000"/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601181" y="1534749"/>
            <a:ext cx="1146233" cy="1146233"/>
            <a:chOff x="6650156" y="2106936"/>
            <a:chExt cx="1146233" cy="1146233"/>
          </a:xfrm>
        </p:grpSpPr>
        <p:sp>
          <p:nvSpPr>
            <p:cNvPr id="22" name="îSḷidè"/>
            <p:cNvSpPr/>
            <p:nvPr/>
          </p:nvSpPr>
          <p:spPr>
            <a:xfrm rot="12256011" flipH="1">
              <a:off x="6650156" y="2106936"/>
              <a:ext cx="1146233" cy="1146233"/>
            </a:xfrm>
            <a:prstGeom prst="arc">
              <a:avLst>
                <a:gd name="adj1" fmla="val 8011347"/>
                <a:gd name="adj2" fmla="val 7470536"/>
              </a:avLst>
            </a:prstGeom>
            <a:ln w="889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3" name="ïśļïḍè"/>
            <p:cNvSpPr/>
            <p:nvPr/>
          </p:nvSpPr>
          <p:spPr>
            <a:xfrm flipH="1">
              <a:off x="6650156" y="2106936"/>
              <a:ext cx="1146233" cy="1146233"/>
            </a:xfrm>
            <a:prstGeom prst="arc">
              <a:avLst>
                <a:gd name="adj1" fmla="val 16213173"/>
                <a:gd name="adj2" fmla="val 5490586"/>
              </a:avLst>
            </a:prstGeom>
            <a:ln w="889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4" name="işḷïḍê"/>
            <p:cNvSpPr txBox="1"/>
            <p:nvPr/>
          </p:nvSpPr>
          <p:spPr>
            <a:xfrm>
              <a:off x="6785814" y="2481213"/>
              <a:ext cx="8749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50%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4598407" y="3084888"/>
            <a:ext cx="3151781" cy="879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综测排名前 </a:t>
            </a:r>
            <a:r>
              <a:rPr lang="en-US" altLang="zh-CN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5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0%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卓工二批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07881" y="1700394"/>
            <a:ext cx="3763823" cy="2146461"/>
          </a:xfrm>
          <a:prstGeom prst="rect">
            <a:avLst/>
          </a:prstGeom>
        </p:spPr>
      </p:pic>
      <p:sp>
        <p:nvSpPr>
          <p:cNvPr id="26" name="文本框 18"/>
          <p:cNvSpPr txBox="1"/>
          <p:nvPr/>
        </p:nvSpPr>
        <p:spPr>
          <a:xfrm>
            <a:off x="1155373" y="4785280"/>
            <a:ext cx="10326791" cy="1515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457200" rtl="0" eaLnBrk="1" latinLnBrk="0" hangingPunct="1">
              <a:lnSpc>
                <a:spcPct val="130000"/>
              </a:lnSpc>
              <a:defRPr sz="1600" kern="1200">
                <a:solidFill>
                  <a:srgbClr val="44546A"/>
                </a:solidFill>
                <a:latin typeface="+mn-e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卓工一批即绝大多数同学参加的第一轮招生。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卓工二批会公布在第一批中未招满的领域和企业，供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第一批没有报名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或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第一批报名但没录取上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的同学选择。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不清楚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2023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级到时候综测排名是否出来，建议都先报上。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形"/>
          <p:cNvSpPr txBox="1"/>
          <p:nvPr/>
        </p:nvSpPr>
        <p:spPr>
          <a:xfrm>
            <a:off x="744280" y="376138"/>
            <a:ext cx="554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字魂创中黑" panose="00000500000000000000" charset="-122"/>
                <a:sym typeface="Arial" panose="020B0604020202020204"/>
              </a:rPr>
              <a:t>特殊学术（科研）专长政策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pitchFamily="34" charset="-122"/>
              <a:cs typeface="字魂创中黑" panose="00000500000000000000" charset="-122"/>
              <a:sym typeface="Arial" panose="020B0604020202020204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835721" y="942625"/>
            <a:ext cx="820234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085" y="1166018"/>
            <a:ext cx="7374167" cy="4272498"/>
          </a:xfrm>
          <a:prstGeom prst="rect">
            <a:avLst/>
          </a:prstGeom>
        </p:spPr>
      </p:pic>
      <p:sp>
        <p:nvSpPr>
          <p:cNvPr id="18" name="文本框 18"/>
          <p:cNvSpPr txBox="1"/>
          <p:nvPr/>
        </p:nvSpPr>
        <p:spPr>
          <a:xfrm>
            <a:off x="6449894" y="5257514"/>
            <a:ext cx="900492" cy="625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457200" rtl="0" eaLnBrk="1" latinLnBrk="0" hangingPunct="1">
              <a:lnSpc>
                <a:spcPct val="130000"/>
              </a:lnSpc>
              <a:defRPr sz="1600" kern="1200">
                <a:solidFill>
                  <a:srgbClr val="44546A"/>
                </a:solidFill>
                <a:latin typeface="+mn-e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（部分）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3" name="文本框 18"/>
          <p:cNvSpPr txBox="1"/>
          <p:nvPr/>
        </p:nvSpPr>
        <p:spPr>
          <a:xfrm>
            <a:off x="835721" y="5570163"/>
            <a:ext cx="2422447" cy="625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457200" rtl="0" eaLnBrk="1" latinLnBrk="0" hangingPunct="1">
              <a:lnSpc>
                <a:spcPct val="130000"/>
              </a:lnSpc>
              <a:defRPr sz="1600" kern="1200">
                <a:solidFill>
                  <a:srgbClr val="44546A"/>
                </a:solidFill>
                <a:latin typeface="+mn-e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冯如杯二等奖一作等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042467" y="2363897"/>
            <a:ext cx="3789501" cy="19687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600">
                <a:solidFill>
                  <a:srgbClr val="44546A"/>
                </a:solidFill>
                <a:latin typeface="+mn-ea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获得特殊学术（科研）专长免试推荐攻读研究生资格，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同等条件优先接收</a:t>
            </a:r>
            <a:r>
              <a:rPr lang="zh-CN" alt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进入工程硕博士改革专项试点攻读研究生。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4276AA"/>
      </a:accent1>
      <a:accent2>
        <a:srgbClr val="1689A0"/>
      </a:accent2>
      <a:accent3>
        <a:srgbClr val="3FA692"/>
      </a:accent3>
      <a:accent4>
        <a:srgbClr val="5167A4"/>
      </a:accent4>
      <a:accent5>
        <a:srgbClr val="5E5CA2"/>
      </a:accent5>
      <a:accent6>
        <a:srgbClr val="768395"/>
      </a:accent6>
      <a:hlink>
        <a:srgbClr val="4276AA"/>
      </a:hlink>
      <a:folHlink>
        <a:srgbClr val="BFBFBF"/>
      </a:folHlink>
    </a:clrScheme>
    <a:fontScheme name="自定义 1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自定义 110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0F55E5"/>
      </a:accent1>
      <a:accent2>
        <a:srgbClr val="05CAF1"/>
      </a:accent2>
      <a:accent3>
        <a:srgbClr val="0F55E5"/>
      </a:accent3>
      <a:accent4>
        <a:srgbClr val="05CAF1"/>
      </a:accent4>
      <a:accent5>
        <a:srgbClr val="05CAF1"/>
      </a:accent5>
      <a:accent6>
        <a:srgbClr val="0F55E5"/>
      </a:accent6>
      <a:hlink>
        <a:srgbClr val="0563C1"/>
      </a:hlink>
      <a:folHlink>
        <a:srgbClr val="954F72"/>
      </a:folHlink>
    </a:clrScheme>
    <a:fontScheme name="自定义 1">
      <a:majorFont>
        <a:latin typeface="方正宝黑体 简 Medium"/>
        <a:ea typeface="兰米宋体"/>
        <a:cs typeface="Arial"/>
      </a:majorFont>
      <a:minorFont>
        <a:latin typeface="方正宝黑体 简 Medium"/>
        <a:ea typeface="方正宝黑体 简 Medium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1679</Words>
  <Application>WPS 演示</Application>
  <PresentationFormat>宽屏</PresentationFormat>
  <Paragraphs>263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微软雅黑</vt:lpstr>
      <vt:lpstr>Arial</vt:lpstr>
      <vt:lpstr>清雅黑体</vt:lpstr>
      <vt:lpstr>字魂创中黑</vt:lpstr>
      <vt:lpstr>Roboto Bold</vt:lpstr>
      <vt:lpstr>Segoe Print</vt:lpstr>
      <vt:lpstr>思源黑体 CN Medium</vt:lpstr>
      <vt:lpstr>黑体</vt:lpstr>
      <vt:lpstr>Century Gothic</vt:lpstr>
      <vt:lpstr>Arial Unicode MS</vt:lpstr>
      <vt:lpstr>等线</vt:lpstr>
      <vt:lpstr>方正兰亭中黑_GBK</vt:lpstr>
      <vt:lpstr>Century Gothic</vt:lpstr>
      <vt:lpstr>Mona Medium</vt:lpstr>
      <vt:lpstr>微软雅黑 Light</vt:lpstr>
      <vt:lpstr>方正宝黑体 简 Medium</vt:lpstr>
      <vt:lpstr>兰米宋体</vt:lpstr>
      <vt:lpstr>第一PPT，www.1ppt.com</vt:lpstr>
      <vt:lpstr>1_第一PPT，www.1ppt.com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创意简约毕业答辩开题报告PPT模板</dc:title>
  <dc:creator>第一PPT</dc:creator>
  <cp:keywords>www.1ppt.com</cp:keywords>
  <dc:description>www.1ppt.com</dc:description>
  <cp:lastModifiedBy>王飞阳</cp:lastModifiedBy>
  <cp:revision>383</cp:revision>
  <dcterms:created xsi:type="dcterms:W3CDTF">2018-01-29T03:04:00Z</dcterms:created>
  <dcterms:modified xsi:type="dcterms:W3CDTF">2026-05-06T13:47:17Z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FDECC4D5F17B482FAA4DA41E07B719EA_12</vt:lpwstr>
  </property>
</Properties>
</file>