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5"/>
  </p:notesMasterIdLst>
  <p:handoutMasterIdLst>
    <p:handoutMasterId r:id="rId16"/>
  </p:handoutMasterIdLst>
  <p:sldIdLst>
    <p:sldId id="322" r:id="rId3"/>
    <p:sldId id="550" r:id="rId4"/>
    <p:sldId id="551" r:id="rId6"/>
    <p:sldId id="553" r:id="rId7"/>
    <p:sldId id="554" r:id="rId8"/>
    <p:sldId id="556" r:id="rId9"/>
    <p:sldId id="557" r:id="rId10"/>
    <p:sldId id="563" r:id="rId11"/>
    <p:sldId id="559" r:id="rId12"/>
    <p:sldId id="560" r:id="rId13"/>
    <p:sldId id="552" r:id="rId14"/>
    <p:sldId id="562" r:id="rId15"/>
  </p:sldIdLst>
  <p:sldSz cx="12192000" cy="6858000"/>
  <p:notesSz cx="6858000" cy="9144000"/>
  <p:custDataLst>
    <p:tags r:id="rId20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4F7FB"/>
    <a:srgbClr val="2C09FF"/>
    <a:srgbClr val="64748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050E0C-7F1B-4937-9DA4-19CD19350ED3}" styleName="表样式 1 25">
    <a:wholeTbl>
      <a:tcTxStyle>
        <a:fontRef idx="none">
          <a:schemeClr val="tx1"/>
        </a:fontRef>
      </a:tcTxStyle>
      <a:tcStyle>
        <a:tcBdr>
          <a:left>
            <a:ln w="9525" cmpd="sng">
              <a:solidFill>
                <a:schemeClr val="accent1"/>
              </a:solidFill>
              <a:prstDash val="solid"/>
            </a:ln>
          </a:left>
          <a:right>
            <a:ln w="9525" cmpd="sng">
              <a:solidFill>
                <a:schemeClr val="accent1"/>
              </a:solidFill>
              <a:prstDash val="solid"/>
            </a:ln>
          </a:right>
          <a:top>
            <a:ln w="9525" cmpd="sng">
              <a:solidFill>
                <a:schemeClr val="accent1"/>
              </a:solidFill>
              <a:prstDash val="solid"/>
            </a:ln>
          </a:top>
          <a:bottom>
            <a:ln w="9525" cmpd="sng">
              <a:solidFill>
                <a:schemeClr val="accent1"/>
              </a:solidFill>
              <a:prstDash val="solid"/>
            </a:ln>
          </a:bottom>
          <a:insideH>
            <a:ln w="9525" cmpd="sng">
              <a:solidFill>
                <a:schemeClr val="accent1">
                  <a:lumMod val="40000"/>
                  <a:lumOff val="60000"/>
                </a:schemeClr>
              </a:solidFill>
              <a:prstDash val="solid"/>
            </a:ln>
          </a:insideH>
          <a:insideV>
            <a:ln w="9525" cmpd="sng">
              <a:solidFill>
                <a:schemeClr val="accent1">
                  <a:lumMod val="40000"/>
                  <a:lumOff val="60000"/>
                </a:schemeClr>
              </a:solidFill>
              <a:prstDash val="solid"/>
            </a:ln>
          </a:insideV>
        </a:tcBdr>
        <a:fill>
          <a:solidFill>
            <a:schemeClr val="bg1">
              <a:alpha val="0"/>
            </a:schemeClr>
          </a:solidFill>
        </a:fill>
      </a:tcStyle>
    </a:wholeTbl>
    <a:band2H>
      <a:tcStyle>
        <a:tcBdr/>
        <a:fill>
          <a:solidFill>
            <a:schemeClr val="accent1">
              <a:lumMod val="40000"/>
              <a:lumOff val="60000"/>
              <a:alpha val="25000"/>
            </a:schemeClr>
          </a:solidFill>
        </a:fill>
      </a:tcStyle>
    </a:band2H>
    <a:band1V>
      <a:tcStyle>
        <a:tcBdr/>
        <a:fill>
          <a:solidFill>
            <a:schemeClr val="accent1">
              <a:lumMod val="40000"/>
              <a:lumOff val="60000"/>
              <a:alpha val="25000"/>
            </a:schemeClr>
          </a:solidFill>
        </a:fill>
      </a:tcStyle>
    </a:band1V>
    <a:band2V>
      <a:tcStyle>
        <a:tcBdr/>
        <a:fill>
          <a:solidFill>
            <a:schemeClr val="bg1">
              <a:alpha val="0"/>
            </a:schemeClr>
          </a:solidFill>
        </a:fill>
      </a:tcStyle>
    </a:band2V>
    <a:lastCol>
      <a:tcTxStyle b="on">
        <a:fontRef idx="none">
          <a:schemeClr val="tx1"/>
        </a:fontRef>
      </a:tcTxStyle>
      <a:tcStyle>
        <a:tcBdr>
          <a:left>
            <a:ln w="9525" cmpd="sng">
              <a:solidFill>
                <a:schemeClr val="accent1">
                  <a:lumMod val="40000"/>
                  <a:lumOff val="60000"/>
                </a:schemeClr>
              </a:solidFill>
              <a:prstDash val="solid"/>
            </a:ln>
          </a:left>
          <a:right>
            <a:ln w="9525" cmpd="sng">
              <a:solidFill>
                <a:schemeClr val="accent1"/>
              </a:solidFill>
              <a:prstDash val="solid"/>
            </a:ln>
          </a:right>
          <a:top>
            <a:ln w="9525" cmpd="sng">
              <a:solidFill>
                <a:schemeClr val="accent1"/>
              </a:solidFill>
              <a:prstDash val="solid"/>
            </a:ln>
          </a:top>
          <a:bottom>
            <a:ln w="9525" cmpd="sng">
              <a:solidFill>
                <a:schemeClr val="accent1"/>
              </a:solidFill>
              <a:prstDash val="solid"/>
            </a:ln>
          </a:bottom>
          <a:insideH>
            <a:ln w="9525" cmpd="sng">
              <a:solidFill>
                <a:schemeClr val="accent1">
                  <a:lumMod val="40000"/>
                  <a:lumOff val="60000"/>
                </a:schemeClr>
              </a:solidFill>
              <a:prstDash val="solid"/>
            </a:ln>
          </a:insideH>
          <a:insideV>
            <a:ln>
              <a:noFill/>
            </a:ln>
          </a:insideV>
        </a:tcBdr>
        <a:fill>
          <a:solidFill>
            <a:schemeClr val="accent1">
              <a:lumMod val="40000"/>
              <a:lumOff val="60000"/>
              <a:alpha val="40000"/>
            </a:schemeClr>
          </a:solidFill>
        </a:fill>
      </a:tcStyle>
    </a:lastCol>
    <a:firstCol>
      <a:tcTxStyle b="on">
        <a:fontRef idx="none">
          <a:schemeClr val="tx1"/>
        </a:fontRef>
      </a:tcTxStyle>
      <a:tcStyle>
        <a:tcBdr>
          <a:left>
            <a:ln w="9525" cmpd="sng">
              <a:solidFill>
                <a:schemeClr val="accent1"/>
              </a:solidFill>
              <a:prstDash val="solid"/>
            </a:ln>
          </a:left>
          <a:right>
            <a:ln w="9525" cmpd="sng">
              <a:solidFill>
                <a:schemeClr val="accent1">
                  <a:lumMod val="40000"/>
                  <a:lumOff val="60000"/>
                </a:schemeClr>
              </a:solidFill>
              <a:prstDash val="solid"/>
            </a:ln>
          </a:right>
          <a:top>
            <a:ln w="9525" cmpd="sng">
              <a:solidFill>
                <a:schemeClr val="accent1"/>
              </a:solidFill>
              <a:prstDash val="solid"/>
            </a:ln>
          </a:top>
          <a:bottom>
            <a:ln w="9525" cmpd="sng">
              <a:solidFill>
                <a:schemeClr val="accent1"/>
              </a:solidFill>
              <a:prstDash val="solid"/>
            </a:ln>
          </a:bottom>
          <a:insideH>
            <a:ln w="9525" cmpd="sng">
              <a:solidFill>
                <a:schemeClr val="accent1">
                  <a:lumMod val="40000"/>
                  <a:lumOff val="60000"/>
                </a:schemeClr>
              </a:solidFill>
              <a:prstDash val="solid"/>
            </a:ln>
          </a:insideH>
          <a:insideV>
            <a:ln>
              <a:noFill/>
            </a:ln>
          </a:insideV>
        </a:tcBdr>
        <a:fill>
          <a:solidFill>
            <a:schemeClr val="accent1">
              <a:lumMod val="40000"/>
              <a:lumOff val="60000"/>
              <a:alpha val="40000"/>
            </a:schemeClr>
          </a:solidFill>
        </a:fill>
      </a:tcStyle>
    </a:firstCol>
    <a:lastRow>
      <a:tcTxStyle b="on">
        <a:fontRef idx="none">
          <a:schemeClr val="accent1"/>
        </a:fontRef>
      </a:tcTxStyle>
      <a:tcStyle>
        <a:tcBdr>
          <a:left>
            <a:ln w="9525" cmpd="sng">
              <a:solidFill>
                <a:schemeClr val="accent1"/>
              </a:solidFill>
              <a:prstDash val="solid"/>
            </a:ln>
          </a:left>
          <a:right>
            <a:ln w="9525" cmpd="sng">
              <a:solidFill>
                <a:schemeClr val="accent1"/>
              </a:solidFill>
              <a:prstDash val="solid"/>
            </a:ln>
          </a:right>
          <a:top>
            <a:ln w="9525" cmpd="sng">
              <a:solidFill>
                <a:schemeClr val="accent1"/>
              </a:solidFill>
              <a:prstDash val="solid"/>
            </a:ln>
          </a:top>
          <a:bottom>
            <a:ln w="9525" cmpd="sng">
              <a:solidFill>
                <a:schemeClr val="accent1"/>
              </a:solidFill>
              <a:prstDash val="solid"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bg1">
              <a:alpha val="0"/>
            </a:schemeClr>
          </a:solidFill>
        </a:fill>
      </a:tcStyle>
    </a:lastRow>
    <a:seCell>
      <a:tcStyle>
        <a:tcBdr>
          <a:left>
            <a:ln w="9525" cmpd="sng">
              <a:solidFill>
                <a:schemeClr val="accent1">
                  <a:lumMod val="40000"/>
                  <a:lumOff val="60000"/>
                </a:schemeClr>
              </a:solidFill>
              <a:prstDash val="solid"/>
            </a:ln>
          </a:left>
          <a:right>
            <a:ln w="9525" cmpd="sng">
              <a:solidFill>
                <a:schemeClr val="accent1"/>
              </a:solidFill>
              <a:prstDash val="solid"/>
            </a:ln>
          </a:right>
          <a:top>
            <a:ln w="9525" cmpd="sng">
              <a:solidFill>
                <a:schemeClr val="accent1"/>
              </a:solidFill>
              <a:prstDash val="solid"/>
            </a:ln>
          </a:top>
          <a:bottom>
            <a:ln w="9525" cmpd="sng">
              <a:solidFill>
                <a:schemeClr val="accent1"/>
              </a:solidFill>
              <a:prstDash val="solid"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bg1">
              <a:alpha val="0"/>
            </a:schemeClr>
          </a:solidFill>
        </a:fill>
      </a:tcStyle>
    </a:seCell>
    <a:swCell>
      <a:tcTxStyle b="on">
        <a:fontRef idx="none">
          <a:schemeClr val="accent1"/>
        </a:fontRef>
      </a:tcTxStyle>
      <a:tcStyle>
        <a:tcBdr>
          <a:left>
            <a:ln w="9525" cmpd="sng">
              <a:solidFill>
                <a:schemeClr val="accent1"/>
              </a:solidFill>
              <a:prstDash val="solid"/>
            </a:ln>
          </a:left>
          <a:right>
            <a:ln w="9525" cmpd="sng">
              <a:solidFill>
                <a:schemeClr val="accent1">
                  <a:lumMod val="40000"/>
                  <a:lumOff val="60000"/>
                </a:schemeClr>
              </a:solidFill>
              <a:prstDash val="solid"/>
            </a:ln>
          </a:right>
          <a:top>
            <a:ln w="9525" cmpd="sng">
              <a:solidFill>
                <a:schemeClr val="accent1"/>
              </a:solidFill>
              <a:prstDash val="solid"/>
            </a:ln>
          </a:top>
          <a:bottom>
            <a:ln w="9525" cmpd="sng">
              <a:solidFill>
                <a:schemeClr val="accent1"/>
              </a:solidFill>
              <a:prstDash val="solid"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bg1">
              <a:alpha val="0"/>
            </a:schemeClr>
          </a:solidFill>
        </a:fill>
      </a:tcStyle>
    </a:swCell>
    <a:firstRow>
      <a:tcTxStyle b="on">
        <a:fontRef idx="none">
          <a:schemeClr val="bg1"/>
        </a:fontRef>
      </a:tcTxStyle>
      <a:tcStyle>
        <a:tcBdr>
          <a:left>
            <a:ln w="9525" cmpd="sng">
              <a:solidFill>
                <a:schemeClr val="accent1"/>
              </a:solidFill>
              <a:prstDash val="solid"/>
            </a:ln>
          </a:left>
          <a:right>
            <a:ln w="9525" cmpd="sng">
              <a:solidFill>
                <a:schemeClr val="accent1"/>
              </a:solidFill>
              <a:prstDash val="solid"/>
            </a:ln>
          </a:right>
          <a:top>
            <a:ln w="9525" cmpd="sng">
              <a:solidFill>
                <a:schemeClr val="accent1"/>
              </a:solidFill>
              <a:prstDash val="solid"/>
            </a:ln>
          </a:top>
          <a:bottom>
            <a:ln w="9525" cmpd="sng">
              <a:solidFill>
                <a:schemeClr val="accent1"/>
              </a:solidFill>
              <a:prstDash val="solid"/>
            </a:ln>
          </a:bottom>
          <a:insideH>
            <a:ln>
              <a:noFill/>
            </a:ln>
          </a:insideH>
          <a:insideV>
            <a:ln w="9525" cmpd="sng">
              <a:solidFill>
                <a:schemeClr val="accent1">
                  <a:lumMod val="40000"/>
                  <a:lumOff val="60000"/>
                </a:schemeClr>
              </a:solidFill>
              <a:prstDash val="solid"/>
            </a:ln>
          </a:insideV>
        </a:tcBdr>
        <a:fill>
          <a:solidFill>
            <a:schemeClr val="accent1"/>
          </a:solidFill>
        </a:fill>
      </a:tcStyle>
    </a:firstRow>
    <a:neCell>
      <a:tcStyle>
        <a:tcBdr>
          <a:left>
            <a:ln w="9525" cmpd="sng">
              <a:solidFill>
                <a:schemeClr val="accent1">
                  <a:lumMod val="40000"/>
                  <a:lumOff val="60000"/>
                </a:schemeClr>
              </a:solidFill>
              <a:prstDash val="solid"/>
            </a:ln>
          </a:left>
          <a:right>
            <a:ln w="9525" cmpd="sng">
              <a:solidFill>
                <a:schemeClr val="accent1"/>
              </a:solidFill>
              <a:prstDash val="solid"/>
            </a:ln>
          </a:right>
          <a:top>
            <a:ln w="9525" cmpd="sng">
              <a:solidFill>
                <a:schemeClr val="accent1"/>
              </a:solidFill>
              <a:prstDash val="solid"/>
            </a:ln>
          </a:top>
          <a:bottom>
            <a:ln w="9525" cmpd="sng">
              <a:solidFill>
                <a:schemeClr val="accent1">
                  <a:lumMod val="40000"/>
                  <a:lumOff val="60000"/>
                </a:schemeClr>
              </a:solidFill>
              <a:prstDash val="solid"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</a:tcStyle>
    </a:neCell>
  </a:tblStyle>
  <a:tblStyle styleId="{D6DFDEC4-C724-4ED3-BCC7-373F0C582D42}" styleName="表样式 1 25">
    <a:wholeTbl>
      <a:tcTxStyle>
        <a:fontRef idx="none">
          <a:schemeClr val="tx1"/>
        </a:fontRef>
      </a:tcTxStyle>
      <a:tcStyle>
        <a:tcBdr>
          <a:left>
            <a:ln w="9525" cmpd="sng">
              <a:solidFill>
                <a:schemeClr val="accent1"/>
              </a:solidFill>
              <a:prstDash val="solid"/>
            </a:ln>
          </a:left>
          <a:right>
            <a:ln w="9525" cmpd="sng">
              <a:solidFill>
                <a:schemeClr val="accent1"/>
              </a:solidFill>
              <a:prstDash val="solid"/>
            </a:ln>
          </a:right>
          <a:top>
            <a:ln w="9525" cmpd="sng">
              <a:solidFill>
                <a:schemeClr val="accent1"/>
              </a:solidFill>
              <a:prstDash val="solid"/>
            </a:ln>
          </a:top>
          <a:bottom>
            <a:ln w="9525" cmpd="sng">
              <a:solidFill>
                <a:schemeClr val="accent1"/>
              </a:solidFill>
              <a:prstDash val="solid"/>
            </a:ln>
          </a:bottom>
          <a:insideH>
            <a:ln w="9525" cmpd="sng">
              <a:solidFill>
                <a:schemeClr val="accent1">
                  <a:lumMod val="40000"/>
                  <a:lumOff val="60000"/>
                </a:schemeClr>
              </a:solidFill>
              <a:prstDash val="solid"/>
            </a:ln>
          </a:insideH>
          <a:insideV>
            <a:ln w="9525" cmpd="sng">
              <a:solidFill>
                <a:schemeClr val="accent1">
                  <a:lumMod val="40000"/>
                  <a:lumOff val="60000"/>
                </a:schemeClr>
              </a:solidFill>
              <a:prstDash val="solid"/>
            </a:ln>
          </a:insideV>
        </a:tcBdr>
        <a:fill>
          <a:solidFill>
            <a:schemeClr val="bg1">
              <a:alpha val="0"/>
            </a:schemeClr>
          </a:solidFill>
        </a:fill>
      </a:tcStyle>
    </a:wholeTbl>
    <a:band2H>
      <a:tcStyle>
        <a:tcBdr/>
        <a:fill>
          <a:solidFill>
            <a:schemeClr val="accent1">
              <a:lumMod val="40000"/>
              <a:lumOff val="60000"/>
              <a:alpha val="25000"/>
            </a:schemeClr>
          </a:solidFill>
        </a:fill>
      </a:tcStyle>
    </a:band2H>
    <a:band1V>
      <a:tcStyle>
        <a:tcBdr/>
        <a:fill>
          <a:solidFill>
            <a:schemeClr val="accent1">
              <a:lumMod val="40000"/>
              <a:lumOff val="60000"/>
              <a:alpha val="25000"/>
            </a:schemeClr>
          </a:solidFill>
        </a:fill>
      </a:tcStyle>
    </a:band1V>
    <a:band2V>
      <a:tcStyle>
        <a:tcBdr/>
        <a:fill>
          <a:solidFill>
            <a:schemeClr val="bg1">
              <a:alpha val="0"/>
            </a:schemeClr>
          </a:solidFill>
        </a:fill>
      </a:tcStyle>
    </a:band2V>
    <a:lastCol>
      <a:tcTxStyle b="on">
        <a:fontRef idx="none">
          <a:schemeClr val="tx1"/>
        </a:fontRef>
      </a:tcTxStyle>
      <a:tcStyle>
        <a:tcBdr>
          <a:left>
            <a:ln w="9525" cmpd="sng">
              <a:solidFill>
                <a:schemeClr val="accent1">
                  <a:lumMod val="40000"/>
                  <a:lumOff val="60000"/>
                </a:schemeClr>
              </a:solidFill>
              <a:prstDash val="solid"/>
            </a:ln>
          </a:left>
          <a:right>
            <a:ln w="9525" cmpd="sng">
              <a:solidFill>
                <a:schemeClr val="accent1"/>
              </a:solidFill>
              <a:prstDash val="solid"/>
            </a:ln>
          </a:right>
          <a:top>
            <a:ln w="9525" cmpd="sng">
              <a:solidFill>
                <a:schemeClr val="accent1"/>
              </a:solidFill>
              <a:prstDash val="solid"/>
            </a:ln>
          </a:top>
          <a:bottom>
            <a:ln w="9525" cmpd="sng">
              <a:solidFill>
                <a:schemeClr val="accent1"/>
              </a:solidFill>
              <a:prstDash val="solid"/>
            </a:ln>
          </a:bottom>
          <a:insideH>
            <a:ln w="9525" cmpd="sng">
              <a:solidFill>
                <a:schemeClr val="accent1">
                  <a:lumMod val="40000"/>
                  <a:lumOff val="60000"/>
                </a:schemeClr>
              </a:solidFill>
              <a:prstDash val="solid"/>
            </a:ln>
          </a:insideH>
          <a:insideV>
            <a:ln>
              <a:noFill/>
            </a:ln>
          </a:insideV>
        </a:tcBdr>
        <a:fill>
          <a:solidFill>
            <a:schemeClr val="accent1">
              <a:lumMod val="40000"/>
              <a:lumOff val="60000"/>
              <a:alpha val="40000"/>
            </a:schemeClr>
          </a:solidFill>
        </a:fill>
      </a:tcStyle>
    </a:lastCol>
    <a:firstCol>
      <a:tcTxStyle b="on">
        <a:fontRef idx="none">
          <a:schemeClr val="tx1"/>
        </a:fontRef>
      </a:tcTxStyle>
      <a:tcStyle>
        <a:tcBdr>
          <a:left>
            <a:ln w="9525" cmpd="sng">
              <a:solidFill>
                <a:schemeClr val="accent1"/>
              </a:solidFill>
              <a:prstDash val="solid"/>
            </a:ln>
          </a:left>
          <a:right>
            <a:ln w="9525" cmpd="sng">
              <a:solidFill>
                <a:schemeClr val="accent1">
                  <a:lumMod val="40000"/>
                  <a:lumOff val="60000"/>
                </a:schemeClr>
              </a:solidFill>
              <a:prstDash val="solid"/>
            </a:ln>
          </a:right>
          <a:top>
            <a:ln w="9525" cmpd="sng">
              <a:solidFill>
                <a:schemeClr val="accent1"/>
              </a:solidFill>
              <a:prstDash val="solid"/>
            </a:ln>
          </a:top>
          <a:bottom>
            <a:ln w="9525" cmpd="sng">
              <a:solidFill>
                <a:schemeClr val="accent1"/>
              </a:solidFill>
              <a:prstDash val="solid"/>
            </a:ln>
          </a:bottom>
          <a:insideH>
            <a:ln w="9525" cmpd="sng">
              <a:solidFill>
                <a:schemeClr val="accent1">
                  <a:lumMod val="40000"/>
                  <a:lumOff val="60000"/>
                </a:schemeClr>
              </a:solidFill>
              <a:prstDash val="solid"/>
            </a:ln>
          </a:insideH>
          <a:insideV>
            <a:ln>
              <a:noFill/>
            </a:ln>
          </a:insideV>
        </a:tcBdr>
        <a:fill>
          <a:solidFill>
            <a:schemeClr val="accent1">
              <a:lumMod val="40000"/>
              <a:lumOff val="60000"/>
              <a:alpha val="40000"/>
            </a:schemeClr>
          </a:solidFill>
        </a:fill>
      </a:tcStyle>
    </a:firstCol>
    <a:lastRow>
      <a:tcTxStyle b="on">
        <a:fontRef idx="none">
          <a:schemeClr val="accent1"/>
        </a:fontRef>
      </a:tcTxStyle>
      <a:tcStyle>
        <a:tcBdr>
          <a:left>
            <a:ln w="9525" cmpd="sng">
              <a:solidFill>
                <a:schemeClr val="accent1"/>
              </a:solidFill>
              <a:prstDash val="solid"/>
            </a:ln>
          </a:left>
          <a:right>
            <a:ln w="9525" cmpd="sng">
              <a:solidFill>
                <a:schemeClr val="accent1"/>
              </a:solidFill>
              <a:prstDash val="solid"/>
            </a:ln>
          </a:right>
          <a:top>
            <a:ln w="9525" cmpd="sng">
              <a:solidFill>
                <a:schemeClr val="accent1"/>
              </a:solidFill>
              <a:prstDash val="solid"/>
            </a:ln>
          </a:top>
          <a:bottom>
            <a:ln w="9525" cmpd="sng">
              <a:solidFill>
                <a:schemeClr val="accent1"/>
              </a:solidFill>
              <a:prstDash val="solid"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bg1">
              <a:alpha val="0"/>
            </a:schemeClr>
          </a:solidFill>
        </a:fill>
      </a:tcStyle>
    </a:lastRow>
    <a:seCell>
      <a:tcStyle>
        <a:tcBdr>
          <a:left>
            <a:ln w="9525" cmpd="sng">
              <a:solidFill>
                <a:schemeClr val="accent1">
                  <a:lumMod val="40000"/>
                  <a:lumOff val="60000"/>
                </a:schemeClr>
              </a:solidFill>
              <a:prstDash val="solid"/>
            </a:ln>
          </a:left>
          <a:right>
            <a:ln w="9525" cmpd="sng">
              <a:solidFill>
                <a:schemeClr val="accent1"/>
              </a:solidFill>
              <a:prstDash val="solid"/>
            </a:ln>
          </a:right>
          <a:top>
            <a:ln w="9525" cmpd="sng">
              <a:solidFill>
                <a:schemeClr val="accent1"/>
              </a:solidFill>
              <a:prstDash val="solid"/>
            </a:ln>
          </a:top>
          <a:bottom>
            <a:ln w="9525" cmpd="sng">
              <a:solidFill>
                <a:schemeClr val="accent1"/>
              </a:solidFill>
              <a:prstDash val="solid"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bg1">
              <a:alpha val="0"/>
            </a:schemeClr>
          </a:solidFill>
        </a:fill>
      </a:tcStyle>
    </a:seCell>
    <a:swCell>
      <a:tcTxStyle b="on">
        <a:fontRef idx="none">
          <a:schemeClr val="accent1"/>
        </a:fontRef>
      </a:tcTxStyle>
      <a:tcStyle>
        <a:tcBdr>
          <a:left>
            <a:ln w="9525" cmpd="sng">
              <a:solidFill>
                <a:schemeClr val="accent1"/>
              </a:solidFill>
              <a:prstDash val="solid"/>
            </a:ln>
          </a:left>
          <a:right>
            <a:ln w="9525" cmpd="sng">
              <a:solidFill>
                <a:schemeClr val="accent1">
                  <a:lumMod val="40000"/>
                  <a:lumOff val="60000"/>
                </a:schemeClr>
              </a:solidFill>
              <a:prstDash val="solid"/>
            </a:ln>
          </a:right>
          <a:top>
            <a:ln w="9525" cmpd="sng">
              <a:solidFill>
                <a:schemeClr val="accent1"/>
              </a:solidFill>
              <a:prstDash val="solid"/>
            </a:ln>
          </a:top>
          <a:bottom>
            <a:ln w="9525" cmpd="sng">
              <a:solidFill>
                <a:schemeClr val="accent1"/>
              </a:solidFill>
              <a:prstDash val="solid"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bg1">
              <a:alpha val="0"/>
            </a:schemeClr>
          </a:solidFill>
        </a:fill>
      </a:tcStyle>
    </a:swCell>
    <a:firstRow>
      <a:tcTxStyle b="on">
        <a:fontRef idx="none">
          <a:schemeClr val="bg1"/>
        </a:fontRef>
      </a:tcTxStyle>
      <a:tcStyle>
        <a:tcBdr>
          <a:left>
            <a:ln w="9525" cmpd="sng">
              <a:solidFill>
                <a:schemeClr val="accent1"/>
              </a:solidFill>
              <a:prstDash val="solid"/>
            </a:ln>
          </a:left>
          <a:right>
            <a:ln w="9525" cmpd="sng">
              <a:solidFill>
                <a:schemeClr val="accent1"/>
              </a:solidFill>
              <a:prstDash val="solid"/>
            </a:ln>
          </a:right>
          <a:top>
            <a:ln w="9525" cmpd="sng">
              <a:solidFill>
                <a:schemeClr val="accent1"/>
              </a:solidFill>
              <a:prstDash val="solid"/>
            </a:ln>
          </a:top>
          <a:bottom>
            <a:ln w="9525" cmpd="sng">
              <a:solidFill>
                <a:schemeClr val="accent1"/>
              </a:solidFill>
              <a:prstDash val="solid"/>
            </a:ln>
          </a:bottom>
          <a:insideH>
            <a:ln>
              <a:noFill/>
            </a:ln>
          </a:insideH>
          <a:insideV>
            <a:ln w="9525" cmpd="sng">
              <a:solidFill>
                <a:schemeClr val="accent1">
                  <a:lumMod val="40000"/>
                  <a:lumOff val="60000"/>
                </a:schemeClr>
              </a:solidFill>
              <a:prstDash val="solid"/>
            </a:ln>
          </a:insideV>
        </a:tcBdr>
        <a:fill>
          <a:solidFill>
            <a:schemeClr val="accent1"/>
          </a:solidFill>
        </a:fill>
      </a:tcStyle>
    </a:firstRow>
    <a:neCell>
      <a:tcStyle>
        <a:tcBdr>
          <a:left>
            <a:ln w="9525" cmpd="sng">
              <a:solidFill>
                <a:schemeClr val="accent1">
                  <a:lumMod val="40000"/>
                  <a:lumOff val="60000"/>
                </a:schemeClr>
              </a:solidFill>
              <a:prstDash val="solid"/>
            </a:ln>
          </a:left>
          <a:right>
            <a:ln w="9525" cmpd="sng">
              <a:solidFill>
                <a:schemeClr val="accent1"/>
              </a:solidFill>
              <a:prstDash val="solid"/>
            </a:ln>
          </a:right>
          <a:top>
            <a:ln w="9525" cmpd="sng">
              <a:solidFill>
                <a:schemeClr val="accent1"/>
              </a:solidFill>
              <a:prstDash val="solid"/>
            </a:ln>
          </a:top>
          <a:bottom>
            <a:ln w="9525" cmpd="sng">
              <a:solidFill>
                <a:schemeClr val="accent1">
                  <a:lumMod val="40000"/>
                  <a:lumOff val="60000"/>
                </a:schemeClr>
              </a:solidFill>
              <a:prstDash val="solid"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7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978" y="6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0" Type="http://schemas.openxmlformats.org/officeDocument/2006/relationships/tags" Target="tags/tag62.xml"/><Relationship Id="rId2" Type="http://schemas.openxmlformats.org/officeDocument/2006/relationships/theme" Target="theme/theme1.xml"/><Relationship Id="rId19" Type="http://schemas.openxmlformats.org/officeDocument/2006/relationships/tableStyles" Target="tableStyles.xml"/><Relationship Id="rId18" Type="http://schemas.openxmlformats.org/officeDocument/2006/relationships/viewProps" Target="viewProps.xml"/><Relationship Id="rId17" Type="http://schemas.openxmlformats.org/officeDocument/2006/relationships/presProps" Target="presProps.xml"/><Relationship Id="rId16" Type="http://schemas.openxmlformats.org/officeDocument/2006/relationships/handoutMaster" Target="handoutMasters/handoutMaster1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>
              <a:ea typeface="微软雅黑" panose="020B0503020204020204" pitchFamily="34" charset="-122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>
                <a:ea typeface="微软雅黑" panose="020B0503020204020204" pitchFamily="34" charset="-122"/>
              </a:rPr>
            </a:fld>
            <a:endParaRPr lang="zh-CN" altLang="en-US">
              <a:ea typeface="微软雅黑" panose="020B0503020204020204" pitchFamily="34" charset="-122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>
              <a:ea typeface="微软雅黑" panose="020B0503020204020204" pitchFamily="34" charset="-122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>
                <a:ea typeface="微软雅黑" panose="020B0503020204020204" pitchFamily="34" charset="-122"/>
              </a:rPr>
            </a:fld>
            <a:endParaRPr lang="zh-CN" altLang="en-US">
              <a:ea typeface="微软雅黑" panose="020B0503020204020204" pitchFamily="34" charset="-12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fld id="{9F3EE401-5069-4568-BE45-BC7125E79EB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fld id="{1326C727-77CB-4C07-9651-9CD144530B90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微软雅黑" panose="020B0503020204020204" pitchFamily="34" charset="-122"/>
        <a:ea typeface="微软雅黑" panose="020B0503020204020204" pitchFamily="34" charset="-122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微软雅黑" panose="020B0503020204020204" pitchFamily="34" charset="-122"/>
        <a:ea typeface="微软雅黑" panose="020B0503020204020204" pitchFamily="34" charset="-122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微软雅黑" panose="020B0503020204020204" pitchFamily="34" charset="-122"/>
        <a:ea typeface="微软雅黑" panose="020B0503020204020204" pitchFamily="34" charset="-122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微软雅黑" panose="020B0503020204020204" pitchFamily="34" charset="-122"/>
        <a:ea typeface="微软雅黑" panose="020B0503020204020204" pitchFamily="34" charset="-122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微软雅黑" panose="020B0503020204020204" pitchFamily="34" charset="-122"/>
        <a:ea typeface="微软雅黑" panose="020B0503020204020204" pitchFamily="34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en-US" altLang="zh-CN" sz="1200" dirty="0">
              <a:solidFill>
                <a:srgbClr val="242671"/>
              </a:solidFill>
              <a:latin typeface="Arial" panose="020B0604020202020204" pitchFamily="34" charset="0"/>
              <a:ea typeface="黑体" panose="02010609060101010101" pitchFamily="49" charset="-122"/>
              <a:cs typeface="Arial" panose="020B0604020202020204" pitchFamily="34" charset="0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D754BF2-4AAA-4A96-B016-1A79BA17228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en-US" altLang="zh-CN" sz="1200" dirty="0">
              <a:solidFill>
                <a:srgbClr val="242671"/>
              </a:solidFill>
              <a:latin typeface="Arial" panose="020B0604020202020204" pitchFamily="34" charset="0"/>
              <a:ea typeface="黑体" panose="02010609060101010101" pitchFamily="49" charset="-122"/>
              <a:cs typeface="Arial" panose="020B0604020202020204" pitchFamily="34" charset="0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D754BF2-4AAA-4A96-B016-1A79BA17228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en-US" altLang="zh-CN" sz="1200" dirty="0">
              <a:solidFill>
                <a:srgbClr val="242671"/>
              </a:solidFill>
              <a:latin typeface="Arial" panose="020B0604020202020204" pitchFamily="34" charset="0"/>
              <a:ea typeface="黑体" panose="02010609060101010101" pitchFamily="49" charset="-122"/>
              <a:cs typeface="Arial" panose="020B0604020202020204" pitchFamily="34" charset="0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D754BF2-4AAA-4A96-B016-1A79BA17228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en-US" altLang="zh-CN" sz="1200" dirty="0">
              <a:solidFill>
                <a:srgbClr val="242671"/>
              </a:solidFill>
              <a:latin typeface="Arial" panose="020B0604020202020204" pitchFamily="34" charset="0"/>
              <a:ea typeface="黑体" panose="02010609060101010101" pitchFamily="49" charset="-122"/>
              <a:cs typeface="Arial" panose="020B0604020202020204" pitchFamily="34" charset="0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D754BF2-4AAA-4A96-B016-1A79BA17228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en-US" altLang="zh-CN" sz="1200" dirty="0">
              <a:solidFill>
                <a:srgbClr val="242671"/>
              </a:solidFill>
              <a:latin typeface="Arial" panose="020B0604020202020204" pitchFamily="34" charset="0"/>
              <a:ea typeface="黑体" panose="02010609060101010101" pitchFamily="49" charset="-122"/>
              <a:cs typeface="Arial" panose="020B0604020202020204" pitchFamily="34" charset="0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D754BF2-4AAA-4A96-B016-1A79BA17228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en-US" altLang="zh-CN" sz="1200" dirty="0">
              <a:solidFill>
                <a:srgbClr val="242671"/>
              </a:solidFill>
              <a:latin typeface="Arial" panose="020B0604020202020204" pitchFamily="34" charset="0"/>
              <a:ea typeface="黑体" panose="02010609060101010101" pitchFamily="49" charset="-122"/>
              <a:cs typeface="Arial" panose="020B0604020202020204" pitchFamily="34" charset="0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D754BF2-4AAA-4A96-B016-1A79BA17228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en-US" altLang="zh-CN" sz="1200" dirty="0">
              <a:solidFill>
                <a:srgbClr val="242671"/>
              </a:solidFill>
              <a:latin typeface="Arial" panose="020B0604020202020204" pitchFamily="34" charset="0"/>
              <a:ea typeface="黑体" panose="02010609060101010101" pitchFamily="49" charset="-122"/>
              <a:cs typeface="Arial" panose="020B0604020202020204" pitchFamily="34" charset="0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D754BF2-4AAA-4A96-B016-1A79BA17228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en-US" altLang="zh-CN" sz="1200" dirty="0">
              <a:solidFill>
                <a:srgbClr val="242671"/>
              </a:solidFill>
              <a:latin typeface="Arial" panose="020B0604020202020204" pitchFamily="34" charset="0"/>
              <a:ea typeface="黑体" panose="02010609060101010101" pitchFamily="49" charset="-122"/>
              <a:cs typeface="Arial" panose="020B0604020202020204" pitchFamily="34" charset="0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D754BF2-4AAA-4A96-B016-1A79BA17228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en-US" altLang="zh-CN" sz="1200" dirty="0">
              <a:solidFill>
                <a:srgbClr val="242671"/>
              </a:solidFill>
              <a:latin typeface="Arial" panose="020B0604020202020204" pitchFamily="34" charset="0"/>
              <a:ea typeface="黑体" panose="02010609060101010101" pitchFamily="49" charset="-122"/>
              <a:cs typeface="Arial" panose="020B0604020202020204" pitchFamily="34" charset="0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D754BF2-4AAA-4A96-B016-1A79BA17228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en-US" altLang="zh-CN" sz="1200" dirty="0">
              <a:solidFill>
                <a:srgbClr val="242671"/>
              </a:solidFill>
              <a:latin typeface="Arial" panose="020B0604020202020204" pitchFamily="34" charset="0"/>
              <a:ea typeface="黑体" panose="02010609060101010101" pitchFamily="49" charset="-122"/>
              <a:cs typeface="Arial" panose="020B0604020202020204" pitchFamily="34" charset="0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D754BF2-4AAA-4A96-B016-1A79BA17228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BF93-FAD1-419F-8C50-8A6DDB9DA76F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4B7084-4802-4429-A90F-F751AECED23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BF93-FAD1-419F-8C50-8A6DDB9DA76F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4B7084-4802-4429-A90F-F751AECED23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BF93-FAD1-419F-8C50-8A6DDB9DA76F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4B7084-4802-4429-A90F-F751AECED23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>
          <a:xfrm>
            <a:off x="9217429" y="279762"/>
            <a:ext cx="2743200" cy="365125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28102BB4-1A71-40EF-96ED-60976E04CDEE}" type="slidenum">
              <a:rPr lang="zh-CN" altLang="en-US" smtClean="0"/>
            </a:fld>
            <a:endParaRPr lang="zh-CN" altLang="en-US" dirty="0"/>
          </a:p>
        </p:txBody>
      </p:sp>
      <p:sp>
        <p:nvSpPr>
          <p:cNvPr id="10" name="任意多边形: 形状 9"/>
          <p:cNvSpPr/>
          <p:nvPr userDrawn="1"/>
        </p:nvSpPr>
        <p:spPr>
          <a:xfrm>
            <a:off x="432954" y="845751"/>
            <a:ext cx="11426658" cy="108000"/>
          </a:xfrm>
          <a:custGeom>
            <a:avLst/>
            <a:gdLst>
              <a:gd name="connsiteX0" fmla="*/ 2 w 11426658"/>
              <a:gd name="connsiteY0" fmla="*/ 0 h 108000"/>
              <a:gd name="connsiteX1" fmla="*/ 2164018 w 11426658"/>
              <a:gd name="connsiteY1" fmla="*/ 0 h 108000"/>
              <a:gd name="connsiteX2" fmla="*/ 2228214 w 11426658"/>
              <a:gd name="connsiteY2" fmla="*/ 55065 h 108000"/>
              <a:gd name="connsiteX3" fmla="*/ 11426658 w 11426658"/>
              <a:gd name="connsiteY3" fmla="*/ 55065 h 108000"/>
              <a:gd name="connsiteX4" fmla="*/ 11426658 w 11426658"/>
              <a:gd name="connsiteY4" fmla="*/ 108000 h 108000"/>
              <a:gd name="connsiteX5" fmla="*/ 2289926 w 11426658"/>
              <a:gd name="connsiteY5" fmla="*/ 108000 h 108000"/>
              <a:gd name="connsiteX6" fmla="*/ 2 w 11426658"/>
              <a:gd name="connsiteY6" fmla="*/ 108000 h 108000"/>
              <a:gd name="connsiteX7" fmla="*/ 0 w 11426658"/>
              <a:gd name="connsiteY7" fmla="*/ 108000 h 108000"/>
              <a:gd name="connsiteX8" fmla="*/ 0 w 11426658"/>
              <a:gd name="connsiteY8" fmla="*/ 55065 h 108000"/>
              <a:gd name="connsiteX9" fmla="*/ 2 w 11426658"/>
              <a:gd name="connsiteY9" fmla="*/ 55065 h 10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1426658" h="108000">
                <a:moveTo>
                  <a:pt x="2" y="0"/>
                </a:moveTo>
                <a:lnTo>
                  <a:pt x="2164018" y="0"/>
                </a:lnTo>
                <a:lnTo>
                  <a:pt x="2228214" y="55065"/>
                </a:lnTo>
                <a:lnTo>
                  <a:pt x="11426658" y="55065"/>
                </a:lnTo>
                <a:lnTo>
                  <a:pt x="11426658" y="108000"/>
                </a:lnTo>
                <a:lnTo>
                  <a:pt x="2289926" y="108000"/>
                </a:lnTo>
                <a:lnTo>
                  <a:pt x="2" y="108000"/>
                </a:lnTo>
                <a:lnTo>
                  <a:pt x="0" y="108000"/>
                </a:lnTo>
                <a:lnTo>
                  <a:pt x="0" y="55065"/>
                </a:lnTo>
                <a:lnTo>
                  <a:pt x="2" y="55065"/>
                </a:lnTo>
                <a:close/>
              </a:path>
            </a:pathLst>
          </a:custGeom>
          <a:gradFill>
            <a:gsLst>
              <a:gs pos="0">
                <a:srgbClr val="003DA6"/>
              </a:gs>
              <a:gs pos="20000">
                <a:srgbClr val="009BDE"/>
              </a:gs>
            </a:gsLst>
            <a:lin ang="3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800" b="1">
              <a:solidFill>
                <a:schemeClr val="bg1"/>
              </a:solidFill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BF93-FAD1-419F-8C50-8A6DDB9DA76F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4B7084-4802-4429-A90F-F751AECED23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BF93-FAD1-419F-8C50-8A6DDB9DA76F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4B7084-4802-4429-A90F-F751AECED23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BF93-FAD1-419F-8C50-8A6DDB9DA76F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4B7084-4802-4429-A90F-F751AECED23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BF93-FAD1-419F-8C50-8A6DDB9DA76F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4B7084-4802-4429-A90F-F751AECED23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BF93-FAD1-419F-8C50-8A6DDB9DA76F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4B7084-4802-4429-A90F-F751AECED23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BF93-FAD1-419F-8C50-8A6DDB9DA76F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4B7084-4802-4429-A90F-F751AECED23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BF93-FAD1-419F-8C50-8A6DDB9DA76F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4B7084-4802-4429-A90F-F751AECED23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BF93-FAD1-419F-8C50-8A6DDB9DA76F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4B7084-4802-4429-A90F-F751AECED23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fld id="{DBD9BF93-FAD1-419F-8C50-8A6DDB9DA76F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fld id="{E74B7084-4802-4429-A90F-F751AECED23B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微软雅黑" panose="020B0503020204020204" pitchFamily="34" charset="-122"/>
          <a:ea typeface="微软雅黑" panose="020B0503020204020204" pitchFamily="34" charset="-122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微软雅黑" panose="020B0503020204020204" pitchFamily="34" charset="-122"/>
          <a:ea typeface="微软雅黑" panose="020B0503020204020204" pitchFamily="34" charset="-122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微软雅黑" panose="020B0503020204020204" pitchFamily="34" charset="-122"/>
          <a:ea typeface="微软雅黑" panose="020B0503020204020204" pitchFamily="34" charset="-122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微软雅黑" panose="020B0503020204020204" pitchFamily="34" charset="-122"/>
          <a:ea typeface="微软雅黑" panose="020B0503020204020204" pitchFamily="34" charset="-122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微软雅黑" panose="020B0503020204020204" pitchFamily="34" charset="-122"/>
          <a:ea typeface="微软雅黑" panose="020B0503020204020204" pitchFamily="34" charset="-122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微软雅黑" panose="020B0503020204020204" pitchFamily="34" charset="-122"/>
          <a:ea typeface="微软雅黑" panose="020B0503020204020204" pitchFamily="34" charset="-122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9" Type="http://schemas.openxmlformats.org/officeDocument/2006/relationships/tags" Target="../tags/tag5.xml"/><Relationship Id="rId8" Type="http://schemas.openxmlformats.org/officeDocument/2006/relationships/image" Target="../media/image4.jpeg"/><Relationship Id="rId7" Type="http://schemas.openxmlformats.org/officeDocument/2006/relationships/tags" Target="../tags/tag4.xml"/><Relationship Id="rId6" Type="http://schemas.openxmlformats.org/officeDocument/2006/relationships/image" Target="../media/image3.jpeg"/><Relationship Id="rId5" Type="http://schemas.openxmlformats.org/officeDocument/2006/relationships/tags" Target="../tags/tag3.xml"/><Relationship Id="rId4" Type="http://schemas.openxmlformats.org/officeDocument/2006/relationships/image" Target="../media/image2.jpeg"/><Relationship Id="rId3" Type="http://schemas.openxmlformats.org/officeDocument/2006/relationships/tags" Target="../tags/tag2.xml"/><Relationship Id="rId2" Type="http://schemas.openxmlformats.org/officeDocument/2006/relationships/image" Target="../media/image1.jpeg"/><Relationship Id="rId12" Type="http://schemas.openxmlformats.org/officeDocument/2006/relationships/slideLayout" Target="../slideLayouts/slideLayout7.xml"/><Relationship Id="rId11" Type="http://schemas.openxmlformats.org/officeDocument/2006/relationships/tags" Target="../tags/tag7.xml"/><Relationship Id="rId10" Type="http://schemas.openxmlformats.org/officeDocument/2006/relationships/tags" Target="../tags/tag6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9" Type="http://schemas.openxmlformats.org/officeDocument/2006/relationships/tags" Target="../tags/tag58.xml"/><Relationship Id="rId8" Type="http://schemas.openxmlformats.org/officeDocument/2006/relationships/tags" Target="../tags/tag57.xml"/><Relationship Id="rId7" Type="http://schemas.openxmlformats.org/officeDocument/2006/relationships/tags" Target="../tags/tag56.xml"/><Relationship Id="rId6" Type="http://schemas.openxmlformats.org/officeDocument/2006/relationships/tags" Target="../tags/tag55.xml"/><Relationship Id="rId5" Type="http://schemas.openxmlformats.org/officeDocument/2006/relationships/tags" Target="../tags/tag54.xml"/><Relationship Id="rId4" Type="http://schemas.openxmlformats.org/officeDocument/2006/relationships/tags" Target="../tags/tag53.xml"/><Relationship Id="rId3" Type="http://schemas.openxmlformats.org/officeDocument/2006/relationships/tags" Target="../tags/tag52.xml"/><Relationship Id="rId2" Type="http://schemas.openxmlformats.org/officeDocument/2006/relationships/tags" Target="../tags/tag51.xml"/><Relationship Id="rId14" Type="http://schemas.openxmlformats.org/officeDocument/2006/relationships/notesSlide" Target="../notesSlides/notesSlide9.xml"/><Relationship Id="rId13" Type="http://schemas.openxmlformats.org/officeDocument/2006/relationships/slideLayout" Target="../slideLayouts/slideLayout12.xml"/><Relationship Id="rId12" Type="http://schemas.openxmlformats.org/officeDocument/2006/relationships/tags" Target="../tags/tag61.xml"/><Relationship Id="rId11" Type="http://schemas.openxmlformats.org/officeDocument/2006/relationships/tags" Target="../tags/tag60.xml"/><Relationship Id="rId10" Type="http://schemas.openxmlformats.org/officeDocument/2006/relationships/tags" Target="../tags/tag59.xml"/><Relationship Id="rId1" Type="http://schemas.openxmlformats.org/officeDocument/2006/relationships/tags" Target="../tags/tag50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2.xml"/><Relationship Id="rId3" Type="http://schemas.openxmlformats.org/officeDocument/2006/relationships/slideLayout" Target="../slideLayouts/slideLayout12.xml"/><Relationship Id="rId2" Type="http://schemas.openxmlformats.org/officeDocument/2006/relationships/tags" Target="../tags/tag9.xml"/><Relationship Id="rId1" Type="http://schemas.openxmlformats.org/officeDocument/2006/relationships/tags" Target="../tags/tag8.xml"/></Relationships>
</file>

<file path=ppt/slides/_rels/slide4.xml.rels><?xml version="1.0" encoding="UTF-8" standalone="yes"?>
<Relationships xmlns="http://schemas.openxmlformats.org/package/2006/relationships"><Relationship Id="rId9" Type="http://schemas.openxmlformats.org/officeDocument/2006/relationships/tags" Target="../tags/tag18.xml"/><Relationship Id="rId8" Type="http://schemas.openxmlformats.org/officeDocument/2006/relationships/tags" Target="../tags/tag17.xml"/><Relationship Id="rId7" Type="http://schemas.openxmlformats.org/officeDocument/2006/relationships/tags" Target="../tags/tag16.xml"/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4" Type="http://schemas.openxmlformats.org/officeDocument/2006/relationships/tags" Target="../tags/tag13.xml"/><Relationship Id="rId3" Type="http://schemas.openxmlformats.org/officeDocument/2006/relationships/tags" Target="../tags/tag12.xml"/><Relationship Id="rId27" Type="http://schemas.openxmlformats.org/officeDocument/2006/relationships/notesSlide" Target="../notesSlides/notesSlide3.xml"/><Relationship Id="rId26" Type="http://schemas.openxmlformats.org/officeDocument/2006/relationships/slideLayout" Target="../slideLayouts/slideLayout12.xml"/><Relationship Id="rId25" Type="http://schemas.openxmlformats.org/officeDocument/2006/relationships/tags" Target="../tags/tag34.xml"/><Relationship Id="rId24" Type="http://schemas.openxmlformats.org/officeDocument/2006/relationships/tags" Target="../tags/tag33.xml"/><Relationship Id="rId23" Type="http://schemas.openxmlformats.org/officeDocument/2006/relationships/tags" Target="../tags/tag32.xml"/><Relationship Id="rId22" Type="http://schemas.openxmlformats.org/officeDocument/2006/relationships/tags" Target="../tags/tag31.xml"/><Relationship Id="rId21" Type="http://schemas.openxmlformats.org/officeDocument/2006/relationships/tags" Target="../tags/tag30.xml"/><Relationship Id="rId20" Type="http://schemas.openxmlformats.org/officeDocument/2006/relationships/tags" Target="../tags/tag29.xml"/><Relationship Id="rId2" Type="http://schemas.openxmlformats.org/officeDocument/2006/relationships/tags" Target="../tags/tag11.xml"/><Relationship Id="rId19" Type="http://schemas.openxmlformats.org/officeDocument/2006/relationships/tags" Target="../tags/tag28.xml"/><Relationship Id="rId18" Type="http://schemas.openxmlformats.org/officeDocument/2006/relationships/tags" Target="../tags/tag27.xml"/><Relationship Id="rId17" Type="http://schemas.openxmlformats.org/officeDocument/2006/relationships/tags" Target="../tags/tag26.xml"/><Relationship Id="rId16" Type="http://schemas.openxmlformats.org/officeDocument/2006/relationships/tags" Target="../tags/tag25.xml"/><Relationship Id="rId15" Type="http://schemas.openxmlformats.org/officeDocument/2006/relationships/tags" Target="../tags/tag24.xml"/><Relationship Id="rId14" Type="http://schemas.openxmlformats.org/officeDocument/2006/relationships/tags" Target="../tags/tag23.xml"/><Relationship Id="rId13" Type="http://schemas.openxmlformats.org/officeDocument/2006/relationships/tags" Target="../tags/tag22.xml"/><Relationship Id="rId12" Type="http://schemas.openxmlformats.org/officeDocument/2006/relationships/tags" Target="../tags/tag21.xml"/><Relationship Id="rId11" Type="http://schemas.openxmlformats.org/officeDocument/2006/relationships/tags" Target="../tags/tag20.xml"/><Relationship Id="rId10" Type="http://schemas.openxmlformats.org/officeDocument/2006/relationships/tags" Target="../tags/tag19.xml"/><Relationship Id="rId1" Type="http://schemas.openxmlformats.org/officeDocument/2006/relationships/tags" Target="../tags/tag10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3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3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37.xml"/></Relationships>
</file>

<file path=ppt/slides/_rels/slide9.xml.rels><?xml version="1.0" encoding="UTF-8" standalone="yes"?>
<Relationships xmlns="http://schemas.openxmlformats.org/package/2006/relationships"><Relationship Id="rId9" Type="http://schemas.openxmlformats.org/officeDocument/2006/relationships/tags" Target="../tags/tag46.xml"/><Relationship Id="rId8" Type="http://schemas.openxmlformats.org/officeDocument/2006/relationships/tags" Target="../tags/tag45.xml"/><Relationship Id="rId7" Type="http://schemas.openxmlformats.org/officeDocument/2006/relationships/tags" Target="../tags/tag44.xml"/><Relationship Id="rId6" Type="http://schemas.openxmlformats.org/officeDocument/2006/relationships/tags" Target="../tags/tag43.xml"/><Relationship Id="rId5" Type="http://schemas.openxmlformats.org/officeDocument/2006/relationships/tags" Target="../tags/tag42.xml"/><Relationship Id="rId4" Type="http://schemas.openxmlformats.org/officeDocument/2006/relationships/tags" Target="../tags/tag41.xml"/><Relationship Id="rId3" Type="http://schemas.openxmlformats.org/officeDocument/2006/relationships/tags" Target="../tags/tag40.xml"/><Relationship Id="rId2" Type="http://schemas.openxmlformats.org/officeDocument/2006/relationships/tags" Target="../tags/tag39.xml"/><Relationship Id="rId14" Type="http://schemas.openxmlformats.org/officeDocument/2006/relationships/notesSlide" Target="../notesSlides/notesSlide8.xml"/><Relationship Id="rId13" Type="http://schemas.openxmlformats.org/officeDocument/2006/relationships/slideLayout" Target="../slideLayouts/slideLayout12.xml"/><Relationship Id="rId12" Type="http://schemas.openxmlformats.org/officeDocument/2006/relationships/tags" Target="../tags/tag49.xml"/><Relationship Id="rId11" Type="http://schemas.openxmlformats.org/officeDocument/2006/relationships/tags" Target="../tags/tag48.xml"/><Relationship Id="rId10" Type="http://schemas.openxmlformats.org/officeDocument/2006/relationships/tags" Target="../tags/tag47.xml"/><Relationship Id="rId1" Type="http://schemas.openxmlformats.org/officeDocument/2006/relationships/tags" Target="../tags/tag3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" cstate="email"/>
          <a:stretch>
            <a:fillRect/>
          </a:stretch>
        </p:blipFill>
        <p:spPr>
          <a:xfrm>
            <a:off x="3059924" y="189051"/>
            <a:ext cx="2902907" cy="121630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6" name="图片 5"/>
          <p:cNvPicPr>
            <a:picLocks noChangeAspect="1"/>
          </p:cNvPicPr>
          <p:nvPr>
            <p:custDataLst>
              <p:tags r:id="rId3"/>
            </p:custDataLst>
          </p:nvPr>
        </p:nvPicPr>
        <p:blipFill rotWithShape="1">
          <a:blip r:embed="rId4" cstate="email"/>
          <a:srcRect/>
          <a:stretch>
            <a:fillRect/>
          </a:stretch>
        </p:blipFill>
        <p:spPr>
          <a:xfrm>
            <a:off x="106097" y="189051"/>
            <a:ext cx="2809594" cy="121630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7" name="图片 6"/>
          <p:cNvPicPr>
            <a:picLocks noChangeAspect="1"/>
          </p:cNvPicPr>
          <p:nvPr>
            <p:custDataLst>
              <p:tags r:id="rId5"/>
            </p:custDataLst>
          </p:nvPr>
        </p:nvPicPr>
        <p:blipFill rotWithShape="1">
          <a:blip r:embed="rId6" cstate="email"/>
          <a:srcRect/>
          <a:stretch>
            <a:fillRect/>
          </a:stretch>
        </p:blipFill>
        <p:spPr>
          <a:xfrm>
            <a:off x="6107064" y="189051"/>
            <a:ext cx="3286637" cy="121630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8" name="Picture 4"/>
          <p:cNvPicPr>
            <a:picLocks noChangeAspect="1" noChangeArrowheads="1"/>
          </p:cNvPicPr>
          <p:nvPr>
            <p:custDataLst>
              <p:tags r:id="rId7"/>
            </p:custDataLst>
          </p:nvPr>
        </p:nvPicPr>
        <p:blipFill rotWithShape="1">
          <a:blip r:embed="rId8" cstate="email"/>
          <a:srcRect/>
          <a:stretch>
            <a:fillRect/>
          </a:stretch>
        </p:blipFill>
        <p:spPr bwMode="auto">
          <a:xfrm>
            <a:off x="9537934" y="189051"/>
            <a:ext cx="2454722" cy="121630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 Box 15"/>
          <p:cNvSpPr txBox="1">
            <a:spLocks noChangeArrowheads="1"/>
          </p:cNvSpPr>
          <p:nvPr>
            <p:custDataLst>
              <p:tags r:id="rId9"/>
            </p:custDataLst>
          </p:nvPr>
        </p:nvSpPr>
        <p:spPr bwMode="auto">
          <a:xfrm>
            <a:off x="793115" y="2032000"/>
            <a:ext cx="10605770" cy="1619250"/>
          </a:xfrm>
          <a:prstGeom prst="rect">
            <a:avLst/>
          </a:prstGeom>
          <a:noFill/>
          <a:ln w="9525">
            <a:noFill/>
            <a:miter lim="800000"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no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p>
            <a:pPr algn="ctr"/>
            <a:r>
              <a:rPr sz="5400" b="1">
                <a:solidFill>
                  <a:srgbClr val="C50000"/>
                </a:solidFill>
                <a:latin typeface="微软雅黑" panose="020B0503020204020204" pitchFamily="34" charset="-122"/>
                <a:sym typeface="+mn-ea"/>
              </a:rPr>
              <a:t>从报名到录取：</a:t>
            </a:r>
            <a:endParaRPr sz="5400" b="1">
              <a:solidFill>
                <a:srgbClr val="C50000"/>
              </a:solidFill>
              <a:latin typeface="微软雅黑" panose="020B0503020204020204" pitchFamily="34" charset="-122"/>
            </a:endParaRPr>
          </a:p>
          <a:p>
            <a:pPr algn="ctr"/>
            <a:r>
              <a:rPr sz="5400" b="1">
                <a:solidFill>
                  <a:srgbClr val="C50000"/>
                </a:solidFill>
                <a:latin typeface="微软雅黑" panose="020B0503020204020204" pitchFamily="34" charset="-122"/>
                <a:sym typeface="+mn-ea"/>
              </a:rPr>
              <a:t>华为联培硕士经验复盘</a:t>
            </a:r>
            <a:endParaRPr lang="en-US" altLang="zh-CN" sz="5400" b="1" spc="50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</p:txBody>
      </p:sp>
      <p:sp>
        <p:nvSpPr>
          <p:cNvPr id="4" name="文本框 1"/>
          <p:cNvSpPr txBox="1"/>
          <p:nvPr>
            <p:custDataLst>
              <p:tags r:id="rId10"/>
            </p:custDataLst>
          </p:nvPr>
        </p:nvSpPr>
        <p:spPr>
          <a:xfrm>
            <a:off x="328295" y="4352290"/>
            <a:ext cx="11520170" cy="201739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marL="0" marR="0" lvl="0" indent="0" algn="ctr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zh-CN" altLang="en-US" sz="2800" b="1" dirty="0">
                <a:solidFill>
                  <a:srgbClr val="183884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杨凯伟</a:t>
            </a:r>
            <a:br>
              <a:rPr lang="zh-CN" altLang="en-US" sz="2800" b="1" dirty="0">
                <a:solidFill>
                  <a:srgbClr val="183884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</a:br>
            <a:r>
              <a:rPr lang="zh-CN" altLang="en-US" sz="2800" b="1" dirty="0">
                <a:solidFill>
                  <a:srgbClr val="183884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北京航空航天大学软件学院</a:t>
            </a:r>
            <a:endParaRPr lang="en-US" altLang="zh-CN" sz="2800" b="1" dirty="0">
              <a:solidFill>
                <a:srgbClr val="183884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marR="0" lvl="0" indent="0" algn="ctr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2400" b="1" i="0" u="none" strike="noStrike" kern="1200" cap="none" spc="0" normalizeH="0" baseline="0" noProof="0" dirty="0">
                <a:ln>
                  <a:noFill/>
                </a:ln>
                <a:solidFill>
                  <a:srgbClr val="183884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2026</a:t>
            </a:r>
            <a:r>
              <a:rPr kumimoji="0" lang="zh-CN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183884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年</a:t>
            </a:r>
            <a:r>
              <a:rPr kumimoji="0" lang="en-US" altLang="zh-CN" sz="2400" b="1" i="0" u="none" strike="noStrike" kern="1200" cap="none" spc="0" normalizeH="0" baseline="0" noProof="0" dirty="0">
                <a:ln>
                  <a:noFill/>
                </a:ln>
                <a:solidFill>
                  <a:srgbClr val="183884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5</a:t>
            </a:r>
            <a:r>
              <a:rPr kumimoji="0" lang="zh-CN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183884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月</a:t>
            </a:r>
            <a:r>
              <a:rPr kumimoji="0" lang="en-US" altLang="zh-CN" sz="2400" b="1" i="0" u="none" strike="noStrike" kern="1200" cap="none" spc="0" normalizeH="0" baseline="0" noProof="0" dirty="0">
                <a:ln>
                  <a:noFill/>
                </a:ln>
                <a:solidFill>
                  <a:srgbClr val="183884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10</a:t>
            </a:r>
            <a:r>
              <a:rPr kumimoji="0" lang="zh-CN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183884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日</a:t>
            </a:r>
            <a:endParaRPr kumimoji="0" lang="zh-CN" altLang="en-US" sz="2400" b="1" i="0" u="none" strike="noStrike" kern="1200" cap="none" spc="0" normalizeH="0" baseline="0" noProof="0" dirty="0">
              <a:ln>
                <a:noFill/>
              </a:ln>
              <a:solidFill>
                <a:srgbClr val="183884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" name="矩形 10"/>
          <p:cNvSpPr/>
          <p:nvPr>
            <p:custDataLst>
              <p:tags r:id="rId11"/>
            </p:custDataLst>
          </p:nvPr>
        </p:nvSpPr>
        <p:spPr>
          <a:xfrm>
            <a:off x="976080" y="3897040"/>
            <a:ext cx="10224000" cy="54000"/>
          </a:xfrm>
          <a:prstGeom prst="rect">
            <a:avLst/>
          </a:prstGeom>
          <a:solidFill>
            <a:srgbClr val="183884"/>
          </a:solidFill>
          <a:ln w="0">
            <a:solidFill>
              <a:srgbClr val="18388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 dirty="0">
              <a:ln>
                <a:noFill/>
              </a:ln>
              <a:solidFill>
                <a:srgbClr val="183884"/>
              </a:solidFill>
              <a:effectLst/>
              <a:uLnTx/>
              <a:uFillTx/>
              <a:latin typeface="Calibri" panose="020F0502020204030204"/>
              <a:ea typeface="微软雅黑" panose="020B0503020204020204" pitchFamily="34" charset="-122"/>
              <a:cs typeface="+mn-cs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框 5"/>
          <p:cNvSpPr txBox="1"/>
          <p:nvPr/>
        </p:nvSpPr>
        <p:spPr>
          <a:xfrm>
            <a:off x="432955" y="129715"/>
            <a:ext cx="10152983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4000" b="1">
                <a:solidFill>
                  <a:srgbClr val="003DA6"/>
                </a:solidFill>
                <a:latin typeface="Arial" panose="020B0604020202020204" pitchFamily="34" charset="0"/>
                <a:ea typeface="黑体" panose="02010609060101010101" pitchFamily="49" charset="-122"/>
                <a:cs typeface="Arial" panose="020B0604020202020204" pitchFamily="34" charset="0"/>
              </a:defRPr>
            </a:lvl1pPr>
          </a:lstStyle>
          <a:p>
            <a:r>
              <a:rPr lang="zh-CN" altLang="en-US" dirty="0"/>
              <a:t>一些</a:t>
            </a:r>
            <a:r>
              <a:rPr lang="zh-CN" altLang="en-US" dirty="0"/>
              <a:t>缺点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02BB4-1A71-40EF-96ED-60976E04CDEE}" type="slidenum">
              <a:rPr lang="zh-CN" altLang="en-US" smtClean="0"/>
            </a:fld>
            <a:endParaRPr lang="zh-CN" altLang="en-US"/>
          </a:p>
        </p:txBody>
      </p:sp>
      <p:sp>
        <p:nvSpPr>
          <p:cNvPr id="54" name="Rounded Rectangle 35"/>
          <p:cNvSpPr/>
          <p:nvPr>
            <p:custDataLst>
              <p:tags r:id="rId1"/>
            </p:custDataLst>
          </p:nvPr>
        </p:nvSpPr>
        <p:spPr>
          <a:xfrm>
            <a:off x="588010" y="1264920"/>
            <a:ext cx="5374005" cy="2466340"/>
          </a:xfrm>
          <a:prstGeom prst="roundRect">
            <a:avLst>
              <a:gd name="adj" fmla="val 9173"/>
            </a:avLst>
          </a:prstGeom>
          <a:solidFill>
            <a:srgbClr val="E5F0FF"/>
          </a:solidFill>
          <a:ln w="12700">
            <a:solidFill>
              <a:srgbClr val="B4CD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5" name="TextBox 36"/>
          <p:cNvSpPr txBox="1"/>
          <p:nvPr>
            <p:custDataLst>
              <p:tags r:id="rId2"/>
            </p:custDataLst>
          </p:nvPr>
        </p:nvSpPr>
        <p:spPr>
          <a:xfrm>
            <a:off x="673226" y="1463548"/>
            <a:ext cx="4497070" cy="307340"/>
          </a:xfrm>
          <a:prstGeom prst="rect">
            <a:avLst/>
          </a:prstGeom>
          <a:noFill/>
        </p:spPr>
        <p:txBody>
          <a:bodyPr wrap="none" lIns="0" tIns="0" rIns="0" bIns="0" anchor="t">
            <a:spAutoFit/>
          </a:bodyPr>
          <a:lstStyle/>
          <a:p>
            <a:pPr algn="l"/>
            <a:r>
              <a:rPr lang="zh-CN" altLang="en-US" sz="2000" b="1">
                <a:solidFill>
                  <a:srgbClr val="003F96"/>
                </a:solidFill>
                <a:latin typeface="微软雅黑" panose="020B0503020204020204" pitchFamily="34" charset="-122"/>
              </a:rPr>
              <a:t>企业可能在京外</a:t>
            </a:r>
            <a:r>
              <a:rPr lang="en-US" altLang="zh-CN" sz="2000" b="1">
                <a:solidFill>
                  <a:srgbClr val="003F96"/>
                </a:solidFill>
                <a:latin typeface="微软雅黑" panose="020B0503020204020204" pitchFamily="34" charset="-122"/>
              </a:rPr>
              <a:t>(</a:t>
            </a:r>
            <a:r>
              <a:rPr lang="zh-CN" altLang="en-US" sz="2000" b="1">
                <a:solidFill>
                  <a:srgbClr val="003F96"/>
                </a:solidFill>
                <a:latin typeface="微软雅黑" panose="020B0503020204020204" pitchFamily="34" charset="-122"/>
              </a:rPr>
              <a:t>苏州、沈阳、贵州</a:t>
            </a:r>
            <a:r>
              <a:rPr lang="en-US" altLang="zh-CN" sz="2000" b="1">
                <a:solidFill>
                  <a:srgbClr val="003F96"/>
                </a:solidFill>
                <a:latin typeface="微软雅黑" panose="020B0503020204020204" pitchFamily="34" charset="-122"/>
              </a:rPr>
              <a:t>……)</a:t>
            </a:r>
            <a:endParaRPr lang="en-US" altLang="zh-CN" sz="2000" b="1">
              <a:solidFill>
                <a:srgbClr val="003F96"/>
              </a:solidFill>
              <a:latin typeface="微软雅黑" panose="020B0503020204020204" pitchFamily="34" charset="-122"/>
            </a:endParaRPr>
          </a:p>
        </p:txBody>
      </p:sp>
      <p:sp>
        <p:nvSpPr>
          <p:cNvPr id="56" name="TextBox 37"/>
          <p:cNvSpPr txBox="1"/>
          <p:nvPr>
            <p:custDataLst>
              <p:tags r:id="rId3"/>
            </p:custDataLst>
          </p:nvPr>
        </p:nvSpPr>
        <p:spPr>
          <a:xfrm>
            <a:off x="673100" y="1829435"/>
            <a:ext cx="5191760" cy="1774825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marL="285750" indent="-285750" algn="l">
              <a:lnSpc>
                <a:spcPct val="105000"/>
              </a:lnSpc>
              <a:buFont typeface="Wingdings" panose="05000000000000000000" charset="0"/>
              <a:buChar char="Ø"/>
            </a:pPr>
            <a:r>
              <a:rPr lang="zh-CN" altLang="en-US" b="0">
                <a:solidFill>
                  <a:srgbClr val="1E1E1E"/>
                </a:solidFill>
                <a:latin typeface="微软雅黑" panose="020B0503020204020204" pitchFamily="34" charset="-122"/>
              </a:rPr>
              <a:t>两年生活地点基本固定，社交圈、资源、实习机会都会受限</a:t>
            </a:r>
            <a:endParaRPr lang="zh-CN" altLang="en-US" b="0">
              <a:solidFill>
                <a:srgbClr val="1E1E1E"/>
              </a:solidFill>
              <a:latin typeface="微软雅黑" panose="020B0503020204020204" pitchFamily="34" charset="-122"/>
            </a:endParaRPr>
          </a:p>
          <a:p>
            <a:pPr marL="285750" indent="-285750" algn="l">
              <a:lnSpc>
                <a:spcPct val="105000"/>
              </a:lnSpc>
              <a:buFont typeface="Wingdings" panose="05000000000000000000" charset="0"/>
              <a:buChar char="Ø"/>
            </a:pPr>
            <a:r>
              <a:rPr lang="zh-CN" altLang="en-US" b="0">
                <a:solidFill>
                  <a:srgbClr val="1E1E1E"/>
                </a:solidFill>
                <a:latin typeface="微软雅黑" panose="020B0503020204020204" pitchFamily="34" charset="-122"/>
              </a:rPr>
              <a:t>秋招时如果想跳去其他企业，</a:t>
            </a:r>
            <a:r>
              <a:rPr lang="zh-CN" altLang="en-US" b="0">
                <a:solidFill>
                  <a:srgbClr val="1E1E1E"/>
                </a:solidFill>
                <a:latin typeface="微软雅黑" panose="020B0503020204020204" pitchFamily="34" charset="-122"/>
              </a:rPr>
              <a:t>选择和机会可能不如北京</a:t>
            </a:r>
            <a:endParaRPr lang="zh-CN" altLang="en-US" b="0">
              <a:solidFill>
                <a:srgbClr val="1E1E1E"/>
              </a:solidFill>
              <a:latin typeface="微软雅黑" panose="020B0503020204020204" pitchFamily="34" charset="-122"/>
            </a:endParaRPr>
          </a:p>
        </p:txBody>
      </p:sp>
      <p:sp>
        <p:nvSpPr>
          <p:cNvPr id="3" name="Rounded Rectangle 35"/>
          <p:cNvSpPr/>
          <p:nvPr>
            <p:custDataLst>
              <p:tags r:id="rId4"/>
            </p:custDataLst>
          </p:nvPr>
        </p:nvSpPr>
        <p:spPr>
          <a:xfrm>
            <a:off x="586105" y="3916680"/>
            <a:ext cx="5374005" cy="2466340"/>
          </a:xfrm>
          <a:prstGeom prst="roundRect">
            <a:avLst>
              <a:gd name="adj" fmla="val 9173"/>
            </a:avLst>
          </a:prstGeom>
          <a:solidFill>
            <a:srgbClr val="E5F0FF"/>
          </a:solidFill>
          <a:ln w="12700">
            <a:solidFill>
              <a:srgbClr val="B4CD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36"/>
          <p:cNvSpPr txBox="1"/>
          <p:nvPr>
            <p:custDataLst>
              <p:tags r:id="rId5"/>
            </p:custDataLst>
          </p:nvPr>
        </p:nvSpPr>
        <p:spPr>
          <a:xfrm>
            <a:off x="671195" y="4115435"/>
            <a:ext cx="3816985" cy="30734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lang="zh-CN" altLang="en-US" sz="2000" b="1">
                <a:solidFill>
                  <a:srgbClr val="003F96"/>
                </a:solidFill>
                <a:latin typeface="微软雅黑" panose="020B0503020204020204" pitchFamily="34" charset="-122"/>
              </a:rPr>
              <a:t>自由度受限</a:t>
            </a:r>
            <a:endParaRPr lang="zh-CN" altLang="en-US" sz="2000" b="1">
              <a:solidFill>
                <a:srgbClr val="003F96"/>
              </a:solidFill>
              <a:latin typeface="微软雅黑" panose="020B0503020204020204" pitchFamily="34" charset="-122"/>
            </a:endParaRPr>
          </a:p>
        </p:txBody>
      </p:sp>
      <p:sp>
        <p:nvSpPr>
          <p:cNvPr id="14" name="TextBox 37"/>
          <p:cNvSpPr txBox="1"/>
          <p:nvPr>
            <p:custDataLst>
              <p:tags r:id="rId6"/>
            </p:custDataLst>
          </p:nvPr>
        </p:nvSpPr>
        <p:spPr>
          <a:xfrm>
            <a:off x="671195" y="4481195"/>
            <a:ext cx="5191760" cy="1774825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marL="285750" indent="-285750" algn="l">
              <a:lnSpc>
                <a:spcPct val="105000"/>
              </a:lnSpc>
              <a:buFont typeface="Wingdings" panose="05000000000000000000" charset="0"/>
              <a:buChar char="Ø"/>
            </a:pPr>
            <a:r>
              <a:rPr lang="zh-CN" altLang="en-US" b="0">
                <a:solidFill>
                  <a:srgbClr val="1E1E1E"/>
                </a:solidFill>
                <a:latin typeface="微软雅黑" panose="020B0503020204020204" pitchFamily="34" charset="-122"/>
              </a:rPr>
              <a:t>课题</a:t>
            </a:r>
            <a:r>
              <a:rPr lang="en-US" altLang="zh-CN" b="0">
                <a:solidFill>
                  <a:srgbClr val="1E1E1E"/>
                </a:solidFill>
                <a:latin typeface="微软雅黑" panose="020B0503020204020204" pitchFamily="34" charset="-122"/>
              </a:rPr>
              <a:t> = </a:t>
            </a:r>
            <a:r>
              <a:rPr lang="zh-CN" altLang="en-US" b="0">
                <a:solidFill>
                  <a:srgbClr val="1E1E1E"/>
                </a:solidFill>
                <a:latin typeface="微软雅黑" panose="020B0503020204020204" pitchFamily="34" charset="-122"/>
              </a:rPr>
              <a:t>毕设、企业方向</a:t>
            </a:r>
            <a:r>
              <a:rPr lang="en-US" altLang="zh-CN" b="0">
                <a:solidFill>
                  <a:srgbClr val="1E1E1E"/>
                </a:solidFill>
                <a:latin typeface="微软雅黑" panose="020B0503020204020204" pitchFamily="34" charset="-122"/>
              </a:rPr>
              <a:t> = </a:t>
            </a:r>
            <a:r>
              <a:rPr lang="zh-CN" altLang="en-US" b="0">
                <a:solidFill>
                  <a:srgbClr val="1E1E1E"/>
                </a:solidFill>
                <a:latin typeface="微软雅黑" panose="020B0503020204020204" pitchFamily="34" charset="-122"/>
              </a:rPr>
              <a:t>未来就业方向</a:t>
            </a:r>
            <a:endParaRPr lang="zh-CN" altLang="en-US" b="0">
              <a:solidFill>
                <a:srgbClr val="1E1E1E"/>
              </a:solidFill>
              <a:latin typeface="微软雅黑" panose="020B0503020204020204" pitchFamily="34" charset="-122"/>
            </a:endParaRPr>
          </a:p>
          <a:p>
            <a:pPr marL="285750" indent="-285750" algn="l">
              <a:lnSpc>
                <a:spcPct val="105000"/>
              </a:lnSpc>
              <a:buFont typeface="Wingdings" panose="05000000000000000000" charset="0"/>
              <a:buChar char="Ø"/>
            </a:pPr>
            <a:endParaRPr lang="zh-CN" altLang="en-US" b="0">
              <a:solidFill>
                <a:srgbClr val="1E1E1E"/>
              </a:solidFill>
              <a:latin typeface="微软雅黑" panose="020B0503020204020204" pitchFamily="34" charset="-122"/>
            </a:endParaRPr>
          </a:p>
          <a:p>
            <a:pPr marL="285750" indent="-285750" algn="l">
              <a:lnSpc>
                <a:spcPct val="105000"/>
              </a:lnSpc>
              <a:buFont typeface="Wingdings" panose="05000000000000000000" charset="0"/>
              <a:buChar char="Ø"/>
            </a:pPr>
            <a:r>
              <a:rPr lang="zh-CN" altLang="en-US" b="0">
                <a:solidFill>
                  <a:srgbClr val="1E1E1E"/>
                </a:solidFill>
                <a:latin typeface="微软雅黑" panose="020B0503020204020204" pitchFamily="34" charset="-122"/>
              </a:rPr>
              <a:t>普通硕士：可以换</a:t>
            </a:r>
            <a:r>
              <a:rPr lang="zh-CN" altLang="en-US" b="0">
                <a:solidFill>
                  <a:srgbClr val="1E1E1E"/>
                </a:solidFill>
                <a:latin typeface="微软雅黑" panose="020B0503020204020204" pitchFamily="34" charset="-122"/>
              </a:rPr>
              <a:t>课题方向、可以重新找实习</a:t>
            </a:r>
            <a:endParaRPr lang="zh-CN" altLang="en-US" b="0">
              <a:solidFill>
                <a:srgbClr val="1E1E1E"/>
              </a:solidFill>
              <a:latin typeface="微软雅黑" panose="020B0503020204020204" pitchFamily="34" charset="-122"/>
            </a:endParaRPr>
          </a:p>
          <a:p>
            <a:pPr marL="285750" indent="-285750" algn="l">
              <a:lnSpc>
                <a:spcPct val="105000"/>
              </a:lnSpc>
              <a:buFont typeface="Wingdings" panose="05000000000000000000" charset="0"/>
              <a:buChar char="Ø"/>
            </a:pPr>
            <a:endParaRPr lang="zh-CN" altLang="en-US" b="0">
              <a:solidFill>
                <a:srgbClr val="1E1E1E"/>
              </a:solidFill>
              <a:latin typeface="微软雅黑" panose="020B0503020204020204" pitchFamily="34" charset="-122"/>
            </a:endParaRPr>
          </a:p>
        </p:txBody>
      </p:sp>
      <p:sp>
        <p:nvSpPr>
          <p:cNvPr id="15" name="Rounded Rectangle 35"/>
          <p:cNvSpPr/>
          <p:nvPr>
            <p:custDataLst>
              <p:tags r:id="rId7"/>
            </p:custDataLst>
          </p:nvPr>
        </p:nvSpPr>
        <p:spPr>
          <a:xfrm>
            <a:off x="6290310" y="1264920"/>
            <a:ext cx="5374005" cy="2466340"/>
          </a:xfrm>
          <a:prstGeom prst="roundRect">
            <a:avLst>
              <a:gd name="adj" fmla="val 9173"/>
            </a:avLst>
          </a:prstGeom>
          <a:solidFill>
            <a:srgbClr val="E5F0FF"/>
          </a:solidFill>
          <a:ln w="12700">
            <a:solidFill>
              <a:srgbClr val="B4CD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36"/>
          <p:cNvSpPr txBox="1"/>
          <p:nvPr>
            <p:custDataLst>
              <p:tags r:id="rId8"/>
            </p:custDataLst>
          </p:nvPr>
        </p:nvSpPr>
        <p:spPr>
          <a:xfrm>
            <a:off x="6375526" y="1463548"/>
            <a:ext cx="2660015" cy="307340"/>
          </a:xfrm>
          <a:prstGeom prst="rect">
            <a:avLst/>
          </a:prstGeom>
          <a:noFill/>
        </p:spPr>
        <p:txBody>
          <a:bodyPr wrap="none" lIns="0" tIns="0" rIns="0" bIns="0" anchor="t">
            <a:spAutoFit/>
          </a:bodyPr>
          <a:lstStyle/>
          <a:p>
            <a:pPr algn="l"/>
            <a:r>
              <a:rPr lang="zh-CN" altLang="en-US" sz="2000" b="1">
                <a:solidFill>
                  <a:srgbClr val="003F96"/>
                </a:solidFill>
                <a:latin typeface="微软雅黑" panose="020B0503020204020204" pitchFamily="34" charset="-122"/>
              </a:rPr>
              <a:t>课题</a:t>
            </a:r>
            <a:r>
              <a:rPr lang="en-US" altLang="zh-CN" sz="2000" b="1">
                <a:solidFill>
                  <a:srgbClr val="003F96"/>
                </a:solidFill>
                <a:latin typeface="微软雅黑" panose="020B0503020204020204" pitchFamily="34" charset="-122"/>
              </a:rPr>
              <a:t>/</a:t>
            </a:r>
            <a:r>
              <a:rPr lang="zh-CN" altLang="en-US" sz="2000" b="1">
                <a:solidFill>
                  <a:srgbClr val="003F96"/>
                </a:solidFill>
                <a:latin typeface="微软雅黑" panose="020B0503020204020204" pitchFamily="34" charset="-122"/>
              </a:rPr>
              <a:t>工作环境可能</a:t>
            </a:r>
            <a:r>
              <a:rPr lang="zh-CN" altLang="en-US" sz="2000" b="1">
                <a:solidFill>
                  <a:srgbClr val="003F96"/>
                </a:solidFill>
                <a:latin typeface="微软雅黑" panose="020B0503020204020204" pitchFamily="34" charset="-122"/>
              </a:rPr>
              <a:t>涉密</a:t>
            </a:r>
            <a:endParaRPr lang="zh-CN" altLang="en-US" sz="2000" b="1">
              <a:solidFill>
                <a:srgbClr val="003F96"/>
              </a:solidFill>
              <a:latin typeface="微软雅黑" panose="020B0503020204020204" pitchFamily="34" charset="-122"/>
            </a:endParaRPr>
          </a:p>
        </p:txBody>
      </p:sp>
      <p:sp>
        <p:nvSpPr>
          <p:cNvPr id="17" name="TextBox 37"/>
          <p:cNvSpPr txBox="1"/>
          <p:nvPr>
            <p:custDataLst>
              <p:tags r:id="rId9"/>
            </p:custDataLst>
          </p:nvPr>
        </p:nvSpPr>
        <p:spPr>
          <a:xfrm>
            <a:off x="6375400" y="1829435"/>
            <a:ext cx="5191760" cy="1774825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marL="285750" indent="-285750" algn="l">
              <a:lnSpc>
                <a:spcPct val="105000"/>
              </a:lnSpc>
              <a:buFont typeface="Wingdings" panose="05000000000000000000" charset="0"/>
              <a:buChar char="Ø"/>
            </a:pPr>
            <a:r>
              <a:rPr lang="zh-CN" altLang="en-US" b="0">
                <a:solidFill>
                  <a:srgbClr val="1E1E1E"/>
                </a:solidFill>
                <a:latin typeface="微软雅黑" panose="020B0503020204020204" pitchFamily="34" charset="-122"/>
              </a:rPr>
              <a:t>大部分</a:t>
            </a:r>
            <a:r>
              <a:rPr lang="zh-CN" altLang="en-US" b="0">
                <a:solidFill>
                  <a:srgbClr val="1E1E1E"/>
                </a:solidFill>
                <a:latin typeface="微软雅黑" panose="020B0503020204020204" pitchFamily="34" charset="-122"/>
              </a:rPr>
              <a:t>企业单位的典型特征：军工背景、涉及型号或系统工程</a:t>
            </a:r>
            <a:endParaRPr lang="zh-CN" altLang="en-US" b="0">
              <a:solidFill>
                <a:srgbClr val="1E1E1E"/>
              </a:solidFill>
              <a:latin typeface="微软雅黑" panose="020B0503020204020204" pitchFamily="34" charset="-122"/>
            </a:endParaRPr>
          </a:p>
          <a:p>
            <a:pPr marL="285750" indent="-285750" algn="l">
              <a:lnSpc>
                <a:spcPct val="105000"/>
              </a:lnSpc>
              <a:buFont typeface="Wingdings" panose="05000000000000000000" charset="0"/>
              <a:buChar char="Ø"/>
            </a:pPr>
            <a:endParaRPr lang="zh-CN" altLang="en-US" b="0">
              <a:solidFill>
                <a:srgbClr val="1E1E1E"/>
              </a:solidFill>
              <a:latin typeface="微软雅黑" panose="020B0503020204020204" pitchFamily="34" charset="-122"/>
            </a:endParaRPr>
          </a:p>
          <a:p>
            <a:pPr marL="285750" indent="-285750" algn="l">
              <a:lnSpc>
                <a:spcPct val="105000"/>
              </a:lnSpc>
              <a:buFont typeface="Wingdings" panose="05000000000000000000" charset="0"/>
              <a:buChar char="Ø"/>
            </a:pPr>
            <a:r>
              <a:rPr lang="zh-CN" altLang="en-US" b="0">
                <a:solidFill>
                  <a:srgbClr val="1E1E1E"/>
                </a:solidFill>
                <a:latin typeface="微软雅黑" panose="020B0503020204020204" pitchFamily="34" charset="-122"/>
              </a:rPr>
              <a:t>代码不能外带、部分工具使用可能</a:t>
            </a:r>
            <a:r>
              <a:rPr lang="zh-CN" altLang="en-US" b="0">
                <a:solidFill>
                  <a:srgbClr val="1E1E1E"/>
                </a:solidFill>
                <a:latin typeface="微软雅黑" panose="020B0503020204020204" pitchFamily="34" charset="-122"/>
              </a:rPr>
              <a:t>受限</a:t>
            </a:r>
            <a:endParaRPr lang="zh-CN" altLang="en-US" b="0">
              <a:solidFill>
                <a:srgbClr val="1E1E1E"/>
              </a:solidFill>
              <a:latin typeface="微软雅黑" panose="020B0503020204020204" pitchFamily="34" charset="-122"/>
            </a:endParaRPr>
          </a:p>
        </p:txBody>
      </p:sp>
      <p:sp>
        <p:nvSpPr>
          <p:cNvPr id="18" name="Rounded Rectangle 35"/>
          <p:cNvSpPr/>
          <p:nvPr>
            <p:custDataLst>
              <p:tags r:id="rId10"/>
            </p:custDataLst>
          </p:nvPr>
        </p:nvSpPr>
        <p:spPr>
          <a:xfrm>
            <a:off x="6288405" y="3916680"/>
            <a:ext cx="5374005" cy="2466340"/>
          </a:xfrm>
          <a:prstGeom prst="roundRect">
            <a:avLst>
              <a:gd name="adj" fmla="val 9173"/>
            </a:avLst>
          </a:prstGeom>
          <a:solidFill>
            <a:srgbClr val="E5F0FF"/>
          </a:solidFill>
          <a:ln w="12700">
            <a:solidFill>
              <a:srgbClr val="B4CD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36"/>
          <p:cNvSpPr txBox="1"/>
          <p:nvPr>
            <p:custDataLst>
              <p:tags r:id="rId11"/>
            </p:custDataLst>
          </p:nvPr>
        </p:nvSpPr>
        <p:spPr>
          <a:xfrm>
            <a:off x="6373495" y="4115435"/>
            <a:ext cx="3122295" cy="30734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lang="zh-CN" altLang="en-US" sz="2000" b="1">
                <a:solidFill>
                  <a:srgbClr val="003F96"/>
                </a:solidFill>
                <a:latin typeface="微软雅黑" panose="020B0503020204020204" pitchFamily="34" charset="-122"/>
              </a:rPr>
              <a:t>企业</a:t>
            </a:r>
            <a:r>
              <a:rPr lang="en-US" altLang="zh-CN" sz="2000" b="1">
                <a:solidFill>
                  <a:srgbClr val="003F96"/>
                </a:solidFill>
                <a:latin typeface="微软雅黑" panose="020B0503020204020204" pitchFamily="34" charset="-122"/>
              </a:rPr>
              <a:t>/</a:t>
            </a:r>
            <a:r>
              <a:rPr lang="zh-CN" altLang="en-US" sz="2000" b="1">
                <a:solidFill>
                  <a:srgbClr val="003F96"/>
                </a:solidFill>
                <a:latin typeface="微软雅黑" panose="020B0503020204020204" pitchFamily="34" charset="-122"/>
              </a:rPr>
              <a:t>课题质量差异极大</a:t>
            </a:r>
            <a:endParaRPr lang="zh-CN" altLang="en-US" sz="2000" b="1">
              <a:solidFill>
                <a:srgbClr val="003F96"/>
              </a:solidFill>
              <a:latin typeface="微软雅黑" panose="020B0503020204020204" pitchFamily="34" charset="-122"/>
            </a:endParaRPr>
          </a:p>
        </p:txBody>
      </p:sp>
      <p:sp>
        <p:nvSpPr>
          <p:cNvPr id="20" name="TextBox 37"/>
          <p:cNvSpPr txBox="1"/>
          <p:nvPr>
            <p:custDataLst>
              <p:tags r:id="rId12"/>
            </p:custDataLst>
          </p:nvPr>
        </p:nvSpPr>
        <p:spPr>
          <a:xfrm>
            <a:off x="6373495" y="4481195"/>
            <a:ext cx="5191760" cy="1774825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marL="285750" indent="-285750" algn="l">
              <a:lnSpc>
                <a:spcPct val="105000"/>
              </a:lnSpc>
              <a:buFont typeface="Wingdings" panose="05000000000000000000" charset="0"/>
              <a:buChar char="Ø"/>
            </a:pPr>
            <a:r>
              <a:rPr lang="zh-CN" altLang="en-US">
                <a:solidFill>
                  <a:srgbClr val="1E1E1E"/>
                </a:solidFill>
                <a:latin typeface="微软雅黑" panose="020B0503020204020204" pitchFamily="34" charset="-122"/>
                <a:sym typeface="+mn-ea"/>
              </a:rPr>
              <a:t>同一企业内不同课题</a:t>
            </a:r>
            <a:r>
              <a:rPr lang="zh-CN" altLang="en-US">
                <a:solidFill>
                  <a:srgbClr val="1E1E1E"/>
                </a:solidFill>
                <a:latin typeface="微软雅黑" panose="020B0503020204020204" pitchFamily="34" charset="-122"/>
                <a:sym typeface="+mn-ea"/>
              </a:rPr>
              <a:t>也可能：技术栈完全不同、工作节奏不同、就业出口不同</a:t>
            </a:r>
            <a:endParaRPr lang="zh-CN" altLang="en-US">
              <a:solidFill>
                <a:srgbClr val="1E1E1E"/>
              </a:solidFill>
              <a:latin typeface="微软雅黑" panose="020B0503020204020204" pitchFamily="34" charset="-122"/>
              <a:sym typeface="+mn-ea"/>
            </a:endParaRPr>
          </a:p>
          <a:p>
            <a:pPr marL="285750" indent="-285750" algn="l">
              <a:lnSpc>
                <a:spcPct val="105000"/>
              </a:lnSpc>
              <a:buFont typeface="Wingdings" panose="05000000000000000000" charset="0"/>
              <a:buChar char="Ø"/>
            </a:pPr>
            <a:endParaRPr lang="zh-CN" altLang="en-US">
              <a:solidFill>
                <a:srgbClr val="1E1E1E"/>
              </a:solidFill>
              <a:latin typeface="微软雅黑" panose="020B0503020204020204" pitchFamily="34" charset="-122"/>
              <a:sym typeface="+mn-ea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框 5"/>
          <p:cNvSpPr txBox="1"/>
          <p:nvPr/>
        </p:nvSpPr>
        <p:spPr>
          <a:xfrm>
            <a:off x="432955" y="129715"/>
            <a:ext cx="11579373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4000" b="1">
                <a:solidFill>
                  <a:srgbClr val="003DA6"/>
                </a:solidFill>
                <a:latin typeface="Arial" panose="020B0604020202020204" pitchFamily="34" charset="0"/>
                <a:ea typeface="黑体" panose="02010609060101010101" pitchFamily="49" charset="-122"/>
                <a:cs typeface="Arial" panose="020B0604020202020204" pitchFamily="34" charset="0"/>
              </a:defRPr>
            </a:lvl1pPr>
          </a:lstStyle>
          <a:p>
            <a:r>
              <a:rPr lang="zh-CN" altLang="en-US" dirty="0"/>
              <a:t>一些结论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02BB4-1A71-40EF-96ED-60976E04CDEE}" type="slidenum">
              <a:rPr lang="zh-CN" altLang="en-US" smtClean="0"/>
            </a:fld>
            <a:endParaRPr lang="zh-CN" altLang="en-US"/>
          </a:p>
        </p:txBody>
      </p:sp>
      <p:grpSp>
        <p:nvGrpSpPr>
          <p:cNvPr id="3" name="组合 2"/>
          <p:cNvGrpSpPr/>
          <p:nvPr/>
        </p:nvGrpSpPr>
        <p:grpSpPr>
          <a:xfrm>
            <a:off x="1043940" y="1345565"/>
            <a:ext cx="10104120" cy="4677410"/>
            <a:chOff x="2126" y="2656"/>
            <a:chExt cx="15912" cy="7366"/>
          </a:xfrm>
        </p:grpSpPr>
        <p:sp>
          <p:nvSpPr>
            <p:cNvPr id="51" name="Rounded Rectangle 32"/>
            <p:cNvSpPr/>
            <p:nvPr/>
          </p:nvSpPr>
          <p:spPr>
            <a:xfrm>
              <a:off x="2126" y="2705"/>
              <a:ext cx="15912" cy="7269"/>
            </a:xfrm>
            <a:prstGeom prst="roundRect">
              <a:avLst>
                <a:gd name="adj" fmla="val 8480"/>
              </a:avLst>
            </a:prstGeom>
            <a:solidFill>
              <a:srgbClr val="FFF4E1"/>
            </a:solidFill>
            <a:ln w="12700">
              <a:solidFill>
                <a:srgbClr val="EBCE9B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</a:p>
          </p:txBody>
        </p:sp>
        <p:sp>
          <p:nvSpPr>
            <p:cNvPr id="2" name="文本框 1"/>
            <p:cNvSpPr txBox="1"/>
            <p:nvPr/>
          </p:nvSpPr>
          <p:spPr>
            <a:xfrm>
              <a:off x="2355" y="2656"/>
              <a:ext cx="15455" cy="7367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p>
              <a:pPr marL="285750" indent="-285750" algn="l">
                <a:lnSpc>
                  <a:spcPct val="200000"/>
                </a:lnSpc>
                <a:buFont typeface="Wingdings" panose="05000000000000000000" charset="0"/>
                <a:buChar char="Ø"/>
              </a:pPr>
              <a:r>
                <a:rPr lang="zh-CN">
                  <a:solidFill>
                    <a:srgbClr val="1E1E1E"/>
                  </a:solidFill>
                  <a:latin typeface="微软雅黑" panose="020B0503020204020204" pitchFamily="34" charset="-122"/>
                  <a:sym typeface="+mn-ea"/>
                </a:rPr>
                <a:t>志愿顺序：</a:t>
              </a:r>
              <a:r>
                <a:rPr>
                  <a:solidFill>
                    <a:srgbClr val="1E1E1E"/>
                  </a:solidFill>
                  <a:latin typeface="微软雅黑" panose="020B0503020204020204" pitchFamily="34" charset="-122"/>
                  <a:sym typeface="+mn-ea"/>
                </a:rPr>
                <a:t>第一志愿通常最关键。</a:t>
              </a:r>
              <a:r>
                <a:rPr lang="en-US">
                  <a:solidFill>
                    <a:srgbClr val="1E1E1E"/>
                  </a:solidFill>
                  <a:latin typeface="微软雅黑" panose="020B0503020204020204" pitchFamily="34" charset="-122"/>
                  <a:sym typeface="+mn-ea"/>
                </a:rPr>
                <a:t>4</a:t>
              </a:r>
              <a:r>
                <a:rPr lang="zh-CN" altLang="en-US">
                  <a:solidFill>
                    <a:srgbClr val="1E1E1E"/>
                  </a:solidFill>
                  <a:latin typeface="微软雅黑" panose="020B0503020204020204" pitchFamily="34" charset="-122"/>
                  <a:sym typeface="+mn-ea"/>
                </a:rPr>
                <a:t>个志愿</a:t>
              </a:r>
              <a:r>
                <a:rPr>
                  <a:solidFill>
                    <a:srgbClr val="1E1E1E"/>
                  </a:solidFill>
                  <a:latin typeface="微软雅黑" panose="020B0503020204020204" pitchFamily="34" charset="-122"/>
                  <a:sym typeface="+mn-ea"/>
                </a:rPr>
                <a:t>看起来选择很多，真正进面的往往还是第一领域第一企业。</a:t>
              </a:r>
              <a:endParaRPr>
                <a:solidFill>
                  <a:srgbClr val="1E1E1E"/>
                </a:solidFill>
                <a:latin typeface="微软雅黑" panose="020B0503020204020204" pitchFamily="34" charset="-122"/>
                <a:sym typeface="+mn-ea"/>
              </a:endParaRPr>
            </a:p>
            <a:p>
              <a:pPr marL="285750" indent="-285750" algn="l">
                <a:lnSpc>
                  <a:spcPct val="200000"/>
                </a:lnSpc>
                <a:buFont typeface="Wingdings" panose="05000000000000000000" charset="0"/>
                <a:buChar char="Ø"/>
              </a:pPr>
              <a:r>
                <a:rPr lang="zh-CN">
                  <a:solidFill>
                    <a:srgbClr val="1E1E1E"/>
                  </a:solidFill>
                  <a:latin typeface="微软雅黑" panose="020B0503020204020204" pitchFamily="34" charset="-122"/>
                  <a:sym typeface="+mn-ea"/>
                </a:rPr>
                <a:t>领域选择：</a:t>
              </a:r>
              <a:r>
                <a:rPr>
                  <a:solidFill>
                    <a:srgbClr val="1E1E1E"/>
                  </a:solidFill>
                  <a:latin typeface="微软雅黑" panose="020B0503020204020204" pitchFamily="34" charset="-122"/>
                  <a:sym typeface="+mn-ea"/>
                </a:rPr>
                <a:t>人工智能领域名字更宽，吸引面更广；关键软件更“硬”，</a:t>
              </a:r>
              <a:r>
                <a:rPr lang="zh-CN">
                  <a:solidFill>
                    <a:srgbClr val="1E1E1E"/>
                  </a:solidFill>
                  <a:latin typeface="微软雅黑" panose="020B0503020204020204" pitchFamily="34" charset="-122"/>
                  <a:sym typeface="+mn-ea"/>
                </a:rPr>
                <a:t>非科班</a:t>
              </a:r>
              <a:r>
                <a:rPr>
                  <a:solidFill>
                    <a:srgbClr val="1E1E1E"/>
                  </a:solidFill>
                  <a:latin typeface="微软雅黑" panose="020B0503020204020204" pitchFamily="34" charset="-122"/>
                  <a:sym typeface="+mn-ea"/>
                </a:rPr>
                <a:t>同学会犹豫，但项目解释成本更高。</a:t>
              </a:r>
              <a:endParaRPr>
                <a:solidFill>
                  <a:srgbClr val="1E1E1E"/>
                </a:solidFill>
                <a:latin typeface="微软雅黑" panose="020B0503020204020204" pitchFamily="34" charset="-122"/>
                <a:sym typeface="+mn-ea"/>
              </a:endParaRPr>
            </a:p>
            <a:p>
              <a:pPr marL="285750" indent="-285750" algn="l">
                <a:lnSpc>
                  <a:spcPct val="200000"/>
                </a:lnSpc>
                <a:buFont typeface="Wingdings" panose="05000000000000000000" charset="0"/>
                <a:buChar char="Ø"/>
              </a:pPr>
              <a:r>
                <a:rPr lang="zh-CN">
                  <a:solidFill>
                    <a:srgbClr val="1E1E1E"/>
                  </a:solidFill>
                  <a:latin typeface="微软雅黑" panose="020B0503020204020204" pitchFamily="34" charset="-122"/>
                  <a:sym typeface="+mn-ea"/>
                </a:rPr>
                <a:t>面试重点：</a:t>
              </a:r>
              <a:r>
                <a:rPr>
                  <a:solidFill>
                    <a:srgbClr val="1E1E1E"/>
                  </a:solidFill>
                  <a:latin typeface="微软雅黑" panose="020B0503020204020204" pitchFamily="34" charset="-122"/>
                  <a:sym typeface="+mn-ea"/>
                </a:rPr>
                <a:t>面试不是让你证明“我喜欢AI/华为”，而是让你证明：我过去做过什么，为什么</a:t>
              </a:r>
              <a:r>
                <a:rPr lang="zh-CN">
                  <a:solidFill>
                    <a:srgbClr val="1E1E1E"/>
                  </a:solidFill>
                  <a:latin typeface="微软雅黑" panose="020B0503020204020204" pitchFamily="34" charset="-122"/>
                  <a:sym typeface="+mn-ea"/>
                </a:rPr>
                <a:t>选择这家企业</a:t>
              </a:r>
              <a:r>
                <a:rPr>
                  <a:solidFill>
                    <a:srgbClr val="1E1E1E"/>
                  </a:solidFill>
                  <a:latin typeface="微软雅黑" panose="020B0503020204020204" pitchFamily="34" charset="-122"/>
                  <a:sym typeface="+mn-ea"/>
                </a:rPr>
                <a:t>。</a:t>
              </a:r>
              <a:endParaRPr>
                <a:solidFill>
                  <a:srgbClr val="1E1E1E"/>
                </a:solidFill>
                <a:latin typeface="微软雅黑" panose="020B0503020204020204" pitchFamily="34" charset="-122"/>
                <a:sym typeface="+mn-ea"/>
              </a:endParaRPr>
            </a:p>
            <a:p>
              <a:pPr marL="285750" indent="-285750" algn="l">
                <a:lnSpc>
                  <a:spcPct val="200000"/>
                </a:lnSpc>
                <a:buFont typeface="Wingdings" panose="05000000000000000000" charset="0"/>
                <a:buChar char="Ø"/>
              </a:pPr>
              <a:r>
                <a:rPr lang="zh-CN">
                  <a:solidFill>
                    <a:srgbClr val="1E1E1E"/>
                  </a:solidFill>
                  <a:latin typeface="微软雅黑" panose="020B0503020204020204" pitchFamily="34" charset="-122"/>
                  <a:sym typeface="+mn-ea"/>
                </a:rPr>
                <a:t>报名前须知：毕业之际</a:t>
              </a:r>
              <a:r>
                <a:rPr>
                  <a:solidFill>
                    <a:srgbClr val="1E1E1E"/>
                  </a:solidFill>
                  <a:latin typeface="微软雅黑" panose="020B0503020204020204" pitchFamily="34" charset="-122"/>
                  <a:sym typeface="+mn-ea"/>
                </a:rPr>
                <a:t>，企业课题、毕业项目、秋招叙事大概率会缠在一起，不能只按一时热度填。</a:t>
              </a:r>
              <a:endParaRPr b="0">
                <a:solidFill>
                  <a:srgbClr val="1E1E1E"/>
                </a:solidFill>
                <a:latin typeface="微软雅黑" panose="020B0503020204020204" pitchFamily="34" charset="-122"/>
              </a:endParaRPr>
            </a:p>
            <a:p>
              <a:pPr algn="l">
                <a:lnSpc>
                  <a:spcPct val="200000"/>
                </a:lnSpc>
              </a:pPr>
              <a:endParaRPr b="0">
                <a:solidFill>
                  <a:srgbClr val="1E1E1E"/>
                </a:solidFill>
                <a:latin typeface="微软雅黑" panose="020B0503020204020204" pitchFamily="34" charset="-122"/>
              </a:endParaRPr>
            </a:p>
            <a:p>
              <a:pPr algn="l">
                <a:lnSpc>
                  <a:spcPct val="200000"/>
                </a:lnSpc>
              </a:pPr>
              <a:br>
                <a:rPr>
                  <a:solidFill>
                    <a:srgbClr val="1E1E1E"/>
                  </a:solidFill>
                  <a:latin typeface="微软雅黑" panose="020B0503020204020204" pitchFamily="34" charset="-122"/>
                  <a:sym typeface="+mn-ea"/>
                </a:rPr>
              </a:br>
              <a:endParaRPr lang="zh-CN" altLang="en-US"/>
            </a:p>
          </p:txBody>
        </p:sp>
      </p:grp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" name="TextBox 6"/>
          <p:cNvSpPr txBox="1"/>
          <p:nvPr/>
        </p:nvSpPr>
        <p:spPr>
          <a:xfrm>
            <a:off x="3332480" y="1419225"/>
            <a:ext cx="5511800" cy="476885"/>
          </a:xfrm>
          <a:prstGeom prst="rect">
            <a:avLst/>
          </a:prstGeom>
          <a:noFill/>
        </p:spPr>
        <p:txBody>
          <a:bodyPr wrap="none" lIns="0" tIns="0" rIns="0" bIns="0" anchor="t">
            <a:spAutoFit/>
          </a:bodyPr>
          <a:lstStyle/>
          <a:p>
            <a:pPr algn="ctr"/>
            <a:r>
              <a:rPr sz="3100" b="1">
                <a:solidFill>
                  <a:srgbClr val="003F96"/>
                </a:solidFill>
                <a:latin typeface="微软雅黑" panose="020B0503020204020204" pitchFamily="34" charset="-122"/>
              </a:rPr>
              <a:t>卓工不是“更轻松的保研通道”</a:t>
            </a:r>
            <a:endParaRPr sz="3100" b="1">
              <a:solidFill>
                <a:srgbClr val="003F96"/>
              </a:solidFill>
              <a:latin typeface="微软雅黑" panose="020B0503020204020204" pitchFamily="34" charset="-122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39140" y="2091055"/>
            <a:ext cx="10698480" cy="685800"/>
          </a:xfrm>
          <a:prstGeom prst="rect">
            <a:avLst/>
          </a:prstGeom>
          <a:noFill/>
        </p:spPr>
        <p:txBody>
          <a:bodyPr wrap="none" lIns="0" tIns="0" rIns="0" bIns="0" anchor="t">
            <a:spAutoFit/>
          </a:bodyPr>
          <a:lstStyle/>
          <a:p>
            <a:pPr algn="ctr"/>
            <a:r>
              <a:rPr sz="3100" b="1">
                <a:solidFill>
                  <a:srgbClr val="C50000"/>
                </a:solidFill>
                <a:latin typeface="微软雅黑" panose="020B0503020204020204" pitchFamily="34" charset="-122"/>
              </a:rPr>
              <a:t>而是提前选择未来两年主线的机会。</a:t>
            </a:r>
            <a:endParaRPr sz="3100" b="1">
              <a:solidFill>
                <a:srgbClr val="C50000"/>
              </a:solidFill>
              <a:latin typeface="微软雅黑" panose="020B0503020204020204" pitchFamily="34" charset="-122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846513" y="3399155"/>
            <a:ext cx="4483735" cy="200025"/>
          </a:xfrm>
          <a:prstGeom prst="rect">
            <a:avLst/>
          </a:prstGeom>
          <a:noFill/>
        </p:spPr>
        <p:txBody>
          <a:bodyPr wrap="none" lIns="0" tIns="0" rIns="0" bIns="0" anchor="t">
            <a:spAutoFit/>
          </a:bodyPr>
          <a:lstStyle/>
          <a:p>
            <a:pPr algn="ctr"/>
            <a:r>
              <a:rPr sz="1300" b="0">
                <a:solidFill>
                  <a:srgbClr val="696969"/>
                </a:solidFill>
                <a:latin typeface="微软雅黑" panose="020B0503020204020204" pitchFamily="34" charset="-122"/>
              </a:rPr>
              <a:t>北京航空航天大学软件学院</a:t>
            </a:r>
            <a:r>
              <a:rPr lang="en-US" sz="1300" b="0">
                <a:solidFill>
                  <a:srgbClr val="696969"/>
                </a:solidFill>
                <a:latin typeface="微软雅黑" panose="020B0503020204020204" pitchFamily="34" charset="-122"/>
              </a:rPr>
              <a:t> | </a:t>
            </a:r>
            <a:r>
              <a:rPr lang="zh-CN" altLang="en-US" sz="1300" b="0">
                <a:solidFill>
                  <a:srgbClr val="696969"/>
                </a:solidFill>
                <a:latin typeface="微软雅黑" panose="020B0503020204020204" pitchFamily="34" charset="-122"/>
              </a:rPr>
              <a:t>杨凯伟</a:t>
            </a:r>
            <a:r>
              <a:rPr sz="1300" b="0">
                <a:solidFill>
                  <a:srgbClr val="696969"/>
                </a:solidFill>
                <a:latin typeface="微软雅黑" panose="020B0503020204020204" pitchFamily="34" charset="-122"/>
              </a:rPr>
              <a:t>｜华为联培硕士经验分享</a:t>
            </a:r>
            <a:r>
              <a:rPr lang="en-US" sz="1300" b="0">
                <a:solidFill>
                  <a:srgbClr val="696969"/>
                </a:solidFill>
                <a:latin typeface="微软雅黑" panose="020B0503020204020204" pitchFamily="34" charset="-122"/>
              </a:rPr>
              <a:t> </a:t>
            </a:r>
            <a:endParaRPr lang="en-US" sz="1300" b="0">
              <a:solidFill>
                <a:srgbClr val="696969"/>
              </a:solidFill>
              <a:latin typeface="微软雅黑" panose="020B0503020204020204" pitchFamily="34" charset="-122"/>
            </a:endParaRPr>
          </a:p>
        </p:txBody>
      </p:sp>
      <p:sp>
        <p:nvSpPr>
          <p:cNvPr id="2" name="TextBox 8"/>
          <p:cNvSpPr txBox="1"/>
          <p:nvPr/>
        </p:nvSpPr>
        <p:spPr>
          <a:xfrm>
            <a:off x="739140" y="2822575"/>
            <a:ext cx="10698480" cy="365760"/>
          </a:xfrm>
          <a:prstGeom prst="rect">
            <a:avLst/>
          </a:prstGeom>
          <a:noFill/>
        </p:spPr>
        <p:txBody>
          <a:bodyPr wrap="none" lIns="0" tIns="0" rIns="0" bIns="0" anchor="t">
            <a:spAutoFit/>
          </a:bodyPr>
          <a:lstStyle/>
          <a:p>
            <a:pPr algn="ctr"/>
            <a:r>
              <a:rPr sz="1800" b="0">
                <a:solidFill>
                  <a:srgbClr val="1E1E1E"/>
                </a:solidFill>
                <a:latin typeface="微软雅黑" panose="020B0503020204020204" pitchFamily="34" charset="-122"/>
              </a:rPr>
              <a:t>祝大家都能选到真正适合自己的方向。</a:t>
            </a:r>
            <a:endParaRPr sz="1800" b="0">
              <a:solidFill>
                <a:srgbClr val="1E1E1E"/>
              </a:solidFill>
              <a:latin typeface="微软雅黑" panose="020B0503020204020204" pitchFamily="34" charset="-122"/>
            </a:endParaRPr>
          </a:p>
        </p:txBody>
      </p:sp>
      <p:sp>
        <p:nvSpPr>
          <p:cNvPr id="3" name="Rectangle 9"/>
          <p:cNvSpPr/>
          <p:nvPr/>
        </p:nvSpPr>
        <p:spPr>
          <a:xfrm>
            <a:off x="1562100" y="3220085"/>
            <a:ext cx="9052560" cy="54864"/>
          </a:xfrm>
          <a:prstGeom prst="rect">
            <a:avLst/>
          </a:prstGeom>
          <a:solidFill>
            <a:srgbClr val="003F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4" name="图片 3" descr="a187b2286471a0af41d99465ab1d3200"/>
          <p:cNvPicPr>
            <a:picLocks noChangeAspect="1"/>
          </p:cNvPicPr>
          <p:nvPr/>
        </p:nvPicPr>
        <p:blipFill>
          <a:blip r:embed="rId1"/>
          <a:srcRect l="12614" t="28822" r="12938" b="21456"/>
          <a:stretch>
            <a:fillRect/>
          </a:stretch>
        </p:blipFill>
        <p:spPr>
          <a:xfrm>
            <a:off x="4995863" y="3856355"/>
            <a:ext cx="2185035" cy="2155825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ounded Rectangle 13"/>
          <p:cNvSpPr/>
          <p:nvPr/>
        </p:nvSpPr>
        <p:spPr>
          <a:xfrm>
            <a:off x="489585" y="1971040"/>
            <a:ext cx="11077575" cy="3488690"/>
          </a:xfrm>
          <a:prstGeom prst="roundRect">
            <a:avLst>
              <a:gd name="adj" fmla="val 10348"/>
            </a:avLst>
          </a:prstGeom>
          <a:solidFill>
            <a:srgbClr val="F4F7FB"/>
          </a:solidFill>
          <a:ln w="12700">
            <a:solidFill>
              <a:srgbClr val="E1E7E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文本框 5"/>
          <p:cNvSpPr txBox="1"/>
          <p:nvPr/>
        </p:nvSpPr>
        <p:spPr>
          <a:xfrm>
            <a:off x="432955" y="129715"/>
            <a:ext cx="10152983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4000" b="1">
                <a:solidFill>
                  <a:srgbClr val="003DA6"/>
                </a:solidFill>
                <a:latin typeface="Arial" panose="020B0604020202020204" pitchFamily="34" charset="0"/>
                <a:ea typeface="黑体" panose="02010609060101010101" pitchFamily="49" charset="-122"/>
                <a:cs typeface="Arial" panose="020B0604020202020204" pitchFamily="34" charset="0"/>
              </a:defRPr>
            </a:lvl1pPr>
          </a:lstStyle>
          <a:p>
            <a:r>
              <a:rPr lang="zh-CN" altLang="en-US" dirty="0"/>
              <a:t>我的例子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02BB4-1A71-40EF-96ED-60976E04CDEE}" type="slidenum">
              <a:rPr lang="zh-CN" altLang="en-US" smtClean="0"/>
            </a:fld>
            <a:endParaRPr lang="zh-CN" altLang="en-US"/>
          </a:p>
        </p:txBody>
      </p:sp>
      <p:sp>
        <p:nvSpPr>
          <p:cNvPr id="9" name="TextBox 8"/>
          <p:cNvSpPr txBox="1"/>
          <p:nvPr/>
        </p:nvSpPr>
        <p:spPr>
          <a:xfrm>
            <a:off x="7600441" y="2089023"/>
            <a:ext cx="1016000" cy="307340"/>
          </a:xfrm>
          <a:prstGeom prst="rect">
            <a:avLst/>
          </a:prstGeom>
          <a:noFill/>
        </p:spPr>
        <p:txBody>
          <a:bodyPr wrap="none" lIns="0" tIns="0" rIns="0" bIns="0" anchor="t">
            <a:spAutoFit/>
          </a:bodyPr>
          <a:lstStyle/>
          <a:p>
            <a:pPr algn="l"/>
            <a:r>
              <a:rPr sz="2000" b="1">
                <a:solidFill>
                  <a:srgbClr val="003F96"/>
                </a:solidFill>
                <a:latin typeface="微软雅黑" panose="020B0503020204020204" pitchFamily="34" charset="-122"/>
              </a:rPr>
              <a:t>录取结果</a:t>
            </a:r>
            <a:endParaRPr sz="2000" b="1">
              <a:solidFill>
                <a:srgbClr val="003F96"/>
              </a:solidFill>
              <a:latin typeface="微软雅黑" panose="020B0503020204020204" pitchFamily="34" charset="-122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600315" y="2854960"/>
            <a:ext cx="3814445" cy="1161415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marL="285750" indent="-285750" algn="l">
              <a:lnSpc>
                <a:spcPct val="105000"/>
              </a:lnSpc>
              <a:buFont typeface="Wingdings" panose="05000000000000000000" charset="0"/>
              <a:buChar char="Ø"/>
            </a:pPr>
            <a:r>
              <a:rPr b="0">
                <a:solidFill>
                  <a:srgbClr val="1E1E1E"/>
                </a:solidFill>
                <a:latin typeface="微软雅黑" panose="020B0503020204020204" pitchFamily="34" charset="-122"/>
              </a:rPr>
              <a:t>人工智能领域｜华为｜硕士</a:t>
            </a:r>
            <a:endParaRPr b="0">
              <a:solidFill>
                <a:srgbClr val="1E1E1E"/>
              </a:solidFill>
              <a:latin typeface="微软雅黑" panose="020B0503020204020204" pitchFamily="34" charset="-122"/>
            </a:endParaRPr>
          </a:p>
          <a:p>
            <a:pPr marL="285750" indent="-285750" algn="l">
              <a:lnSpc>
                <a:spcPct val="105000"/>
              </a:lnSpc>
              <a:buFont typeface="Wingdings" panose="05000000000000000000" charset="0"/>
              <a:buChar char="Ø"/>
            </a:pPr>
          </a:p>
          <a:p>
            <a:pPr marL="285750" indent="-285750" algn="l">
              <a:lnSpc>
                <a:spcPct val="105000"/>
              </a:lnSpc>
              <a:buFont typeface="Wingdings" panose="05000000000000000000" charset="0"/>
              <a:buChar char="Ø"/>
            </a:pPr>
            <a:r>
              <a:rPr lang="zh-CN" b="0">
                <a:solidFill>
                  <a:srgbClr val="1E1E1E"/>
                </a:solidFill>
                <a:latin typeface="微软雅黑" panose="020B0503020204020204" pitchFamily="34" charset="-122"/>
              </a:rPr>
              <a:t>录取</a:t>
            </a:r>
            <a:r>
              <a:rPr lang="en-US" altLang="zh-CN" b="0">
                <a:solidFill>
                  <a:srgbClr val="1E1E1E"/>
                </a:solidFill>
                <a:latin typeface="微软雅黑" panose="020B0503020204020204" pitchFamily="34" charset="-122"/>
              </a:rPr>
              <a:t>7</a:t>
            </a:r>
            <a:r>
              <a:rPr lang="zh-CN" altLang="en-US" b="0">
                <a:solidFill>
                  <a:srgbClr val="1E1E1E"/>
                </a:solidFill>
                <a:latin typeface="微软雅黑" panose="020B0503020204020204" pitchFamily="34" charset="-122"/>
              </a:rPr>
              <a:t>人（</a:t>
            </a:r>
            <a:r>
              <a:rPr lang="en-US" altLang="zh-CN" b="0">
                <a:solidFill>
                  <a:srgbClr val="1E1E1E"/>
                </a:solidFill>
                <a:latin typeface="微软雅黑" panose="020B0503020204020204" pitchFamily="34" charset="-122"/>
              </a:rPr>
              <a:t>3/41</a:t>
            </a:r>
            <a:r>
              <a:rPr lang="zh-CN" altLang="en-US" b="0">
                <a:solidFill>
                  <a:srgbClr val="1E1E1E"/>
                </a:solidFill>
                <a:latin typeface="微软雅黑" panose="020B0503020204020204" pitchFamily="34" charset="-122"/>
              </a:rPr>
              <a:t>）</a:t>
            </a:r>
            <a:br>
              <a:rPr lang="zh-CN" altLang="en-US" b="0">
                <a:solidFill>
                  <a:srgbClr val="1E1E1E"/>
                </a:solidFill>
                <a:latin typeface="微软雅黑" panose="020B0503020204020204" pitchFamily="34" charset="-122"/>
              </a:rPr>
            </a:br>
            <a:endParaRPr lang="zh-CN" altLang="en-US" b="0">
              <a:solidFill>
                <a:srgbClr val="1E1E1E"/>
              </a:solidFill>
              <a:latin typeface="微软雅黑" panose="020B0503020204020204" pitchFamily="34" charset="-122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19582" y="2089023"/>
            <a:ext cx="1016000" cy="307340"/>
          </a:xfrm>
          <a:prstGeom prst="rect">
            <a:avLst/>
          </a:prstGeom>
          <a:noFill/>
        </p:spPr>
        <p:txBody>
          <a:bodyPr wrap="none" lIns="0" tIns="0" rIns="0" bIns="0" anchor="t">
            <a:spAutoFit/>
          </a:bodyPr>
          <a:lstStyle/>
          <a:p>
            <a:pPr algn="l"/>
            <a:r>
              <a:rPr lang="zh-CN" sz="2000" b="1">
                <a:solidFill>
                  <a:srgbClr val="003F96"/>
                </a:solidFill>
                <a:latin typeface="微软雅黑" panose="020B0503020204020204" pitchFamily="34" charset="-122"/>
              </a:rPr>
              <a:t>个人背景</a:t>
            </a:r>
            <a:endParaRPr lang="zh-CN" sz="2000" b="1">
              <a:solidFill>
                <a:srgbClr val="003F96"/>
              </a:solidFill>
              <a:latin typeface="微软雅黑" panose="020B0503020204020204" pitchFamily="34" charset="-122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19455" y="2854960"/>
            <a:ext cx="6004560" cy="2323465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marL="285750" indent="-285750" algn="l">
              <a:lnSpc>
                <a:spcPct val="105000"/>
              </a:lnSpc>
              <a:buFont typeface="Wingdings" panose="05000000000000000000" charset="0"/>
              <a:buChar char="Ø"/>
            </a:pPr>
            <a:r>
              <a:rPr lang="zh-CN" b="0">
                <a:solidFill>
                  <a:srgbClr val="1E1E1E"/>
                </a:solidFill>
                <a:latin typeface="微软雅黑" panose="020B0503020204020204" pitchFamily="34" charset="-122"/>
              </a:rPr>
              <a:t>综测</a:t>
            </a:r>
            <a:r>
              <a:rPr lang="en-US" altLang="zh-CN" b="0">
                <a:solidFill>
                  <a:srgbClr val="1E1E1E"/>
                </a:solidFill>
                <a:latin typeface="微软雅黑" panose="020B0503020204020204" pitchFamily="34" charset="-122"/>
              </a:rPr>
              <a:t>3.74</a:t>
            </a:r>
            <a:r>
              <a:rPr lang="zh-CN" altLang="en-US" b="0">
                <a:solidFill>
                  <a:srgbClr val="1E1E1E"/>
                </a:solidFill>
                <a:latin typeface="微软雅黑" panose="020B0503020204020204" pitchFamily="34" charset="-122"/>
              </a:rPr>
              <a:t>（</a:t>
            </a:r>
            <a:r>
              <a:rPr lang="en-US" altLang="zh-CN" b="0">
                <a:solidFill>
                  <a:srgbClr val="1E1E1E"/>
                </a:solidFill>
                <a:latin typeface="微软雅黑" panose="020B0503020204020204" pitchFamily="34" charset="-122"/>
              </a:rPr>
              <a:t>59/166</a:t>
            </a:r>
            <a:r>
              <a:rPr lang="zh-CN" altLang="en-US" b="0">
                <a:solidFill>
                  <a:srgbClr val="1E1E1E"/>
                </a:solidFill>
                <a:latin typeface="微软雅黑" panose="020B0503020204020204" pitchFamily="34" charset="-122"/>
              </a:rPr>
              <a:t>）</a:t>
            </a:r>
            <a:endParaRPr lang="zh-CN" b="0">
              <a:solidFill>
                <a:srgbClr val="1E1E1E"/>
              </a:solidFill>
              <a:latin typeface="微软雅黑" panose="020B0503020204020204" pitchFamily="34" charset="-122"/>
            </a:endParaRPr>
          </a:p>
          <a:p>
            <a:pPr marL="285750" indent="-285750" algn="l">
              <a:lnSpc>
                <a:spcPct val="105000"/>
              </a:lnSpc>
              <a:buFont typeface="Wingdings" panose="05000000000000000000" charset="0"/>
              <a:buChar char="Ø"/>
            </a:pPr>
            <a:endParaRPr lang="zh-CN" b="0">
              <a:solidFill>
                <a:srgbClr val="1E1E1E"/>
              </a:solidFill>
              <a:latin typeface="微软雅黑" panose="020B0503020204020204" pitchFamily="34" charset="-122"/>
            </a:endParaRPr>
          </a:p>
          <a:p>
            <a:pPr marL="285750" indent="-285750" algn="l">
              <a:lnSpc>
                <a:spcPct val="105000"/>
              </a:lnSpc>
              <a:buFont typeface="Wingdings" panose="05000000000000000000" charset="0"/>
              <a:buChar char="Ø"/>
            </a:pPr>
            <a:r>
              <a:rPr lang="zh-CN" b="0">
                <a:solidFill>
                  <a:srgbClr val="1E1E1E"/>
                </a:solidFill>
                <a:latin typeface="微软雅黑" panose="020B0503020204020204" pitchFamily="34" charset="-122"/>
              </a:rPr>
              <a:t>科创竞赛：冯如杯二等奖、首挑</a:t>
            </a:r>
            <a:r>
              <a:rPr lang="zh-CN" b="0">
                <a:solidFill>
                  <a:srgbClr val="1E1E1E"/>
                </a:solidFill>
                <a:latin typeface="微软雅黑" panose="020B0503020204020204" pitchFamily="34" charset="-122"/>
              </a:rPr>
              <a:t>二等奖、国家级大创</a:t>
            </a:r>
            <a:r>
              <a:rPr lang="zh-CN" b="0">
                <a:solidFill>
                  <a:srgbClr val="1E1E1E"/>
                </a:solidFill>
                <a:latin typeface="微软雅黑" panose="020B0503020204020204" pitchFamily="34" charset="-122"/>
              </a:rPr>
              <a:t>等</a:t>
            </a:r>
            <a:br>
              <a:rPr lang="zh-CN" b="0">
                <a:solidFill>
                  <a:srgbClr val="1E1E1E"/>
                </a:solidFill>
                <a:latin typeface="微软雅黑" panose="020B0503020204020204" pitchFamily="34" charset="-122"/>
              </a:rPr>
            </a:br>
            <a:endParaRPr lang="zh-CN" b="0">
              <a:solidFill>
                <a:srgbClr val="1E1E1E"/>
              </a:solidFill>
              <a:latin typeface="微软雅黑" panose="020B0503020204020204" pitchFamily="34" charset="-122"/>
            </a:endParaRPr>
          </a:p>
          <a:p>
            <a:pPr marL="285750" indent="-285750" algn="l">
              <a:lnSpc>
                <a:spcPct val="105000"/>
              </a:lnSpc>
              <a:buFont typeface="Wingdings" panose="05000000000000000000" charset="0"/>
              <a:buChar char="Ø"/>
            </a:pPr>
            <a:r>
              <a:rPr lang="zh-CN" altLang="en-US" b="0">
                <a:solidFill>
                  <a:srgbClr val="1E1E1E"/>
                </a:solidFill>
                <a:latin typeface="微软雅黑" panose="020B0503020204020204" pitchFamily="34" charset="-122"/>
              </a:rPr>
              <a:t>学工经历：校团委科技部、学业中心、校党校、程设</a:t>
            </a:r>
            <a:r>
              <a:rPr lang="zh-CN" altLang="en-US" b="0">
                <a:solidFill>
                  <a:srgbClr val="1E1E1E"/>
                </a:solidFill>
                <a:latin typeface="微软雅黑" panose="020B0503020204020204" pitchFamily="34" charset="-122"/>
              </a:rPr>
              <a:t>助教</a:t>
            </a:r>
            <a:endParaRPr lang="zh-CN" altLang="en-US" b="0">
              <a:solidFill>
                <a:srgbClr val="1E1E1E"/>
              </a:solidFill>
              <a:latin typeface="微软雅黑" panose="020B0503020204020204" pitchFamily="34" charset="-122"/>
            </a:endParaRPr>
          </a:p>
          <a:p>
            <a:pPr marL="285750" indent="-285750" algn="l">
              <a:lnSpc>
                <a:spcPct val="105000"/>
              </a:lnSpc>
              <a:buFont typeface="Wingdings" panose="05000000000000000000" charset="0"/>
              <a:buChar char="Ø"/>
            </a:pPr>
            <a:endParaRPr lang="zh-CN" altLang="en-US" b="0">
              <a:solidFill>
                <a:srgbClr val="1E1E1E"/>
              </a:solidFill>
              <a:latin typeface="微软雅黑" panose="020B0503020204020204" pitchFamily="34" charset="-122"/>
            </a:endParaRPr>
          </a:p>
          <a:p>
            <a:pPr marL="285750" indent="-285750" algn="l">
              <a:lnSpc>
                <a:spcPct val="105000"/>
              </a:lnSpc>
              <a:buFont typeface="Wingdings" panose="05000000000000000000" charset="0"/>
              <a:buChar char="Ø"/>
            </a:pPr>
            <a:r>
              <a:rPr lang="zh-CN" altLang="en-US" b="0">
                <a:solidFill>
                  <a:srgbClr val="1E1E1E"/>
                </a:solidFill>
                <a:latin typeface="微软雅黑" panose="020B0503020204020204" pitchFamily="34" charset="-122"/>
              </a:rPr>
              <a:t>科研实习：</a:t>
            </a:r>
            <a:r>
              <a:rPr lang="en-US" altLang="zh-CN" b="0">
                <a:solidFill>
                  <a:srgbClr val="1E1E1E"/>
                </a:solidFill>
                <a:latin typeface="微软雅黑" panose="020B0503020204020204" pitchFamily="34" charset="-122"/>
              </a:rPr>
              <a:t>EI</a:t>
            </a:r>
            <a:r>
              <a:rPr lang="zh-CN" altLang="en-US" b="0">
                <a:solidFill>
                  <a:srgbClr val="1E1E1E"/>
                </a:solidFill>
                <a:latin typeface="微软雅黑" panose="020B0503020204020204" pitchFamily="34" charset="-122"/>
              </a:rPr>
              <a:t>一作</a:t>
            </a:r>
            <a:r>
              <a:rPr lang="en-US" altLang="zh-CN" b="0">
                <a:solidFill>
                  <a:srgbClr val="1E1E1E"/>
                </a:solidFill>
                <a:latin typeface="微软雅黑" panose="020B0503020204020204" pitchFamily="34" charset="-122"/>
              </a:rPr>
              <a:t>*1</a:t>
            </a:r>
            <a:r>
              <a:rPr lang="zh-CN" altLang="en-US" b="0">
                <a:solidFill>
                  <a:srgbClr val="1E1E1E"/>
                </a:solidFill>
                <a:latin typeface="微软雅黑" panose="020B0503020204020204" pitchFamily="34" charset="-122"/>
              </a:rPr>
              <a:t>、</a:t>
            </a:r>
            <a:r>
              <a:rPr lang="en-US" altLang="zh-CN" b="0">
                <a:solidFill>
                  <a:srgbClr val="1E1E1E"/>
                </a:solidFill>
                <a:latin typeface="微软雅黑" panose="020B0503020204020204" pitchFamily="34" charset="-122"/>
              </a:rPr>
              <a:t>JCR</a:t>
            </a:r>
            <a:r>
              <a:rPr lang="zh-CN" altLang="en-US" b="0">
                <a:solidFill>
                  <a:srgbClr val="1E1E1E"/>
                </a:solidFill>
                <a:latin typeface="微软雅黑" panose="020B0503020204020204" pitchFamily="34" charset="-122"/>
              </a:rPr>
              <a:t>二区</a:t>
            </a:r>
            <a:r>
              <a:rPr lang="en-US" altLang="zh-CN" b="0">
                <a:solidFill>
                  <a:srgbClr val="1E1E1E"/>
                </a:solidFill>
                <a:latin typeface="微软雅黑" panose="020B0503020204020204" pitchFamily="34" charset="-122"/>
              </a:rPr>
              <a:t>*1</a:t>
            </a:r>
            <a:r>
              <a:rPr lang="zh-CN" altLang="en-US" b="0">
                <a:solidFill>
                  <a:srgbClr val="1E1E1E"/>
                </a:solidFill>
                <a:latin typeface="微软雅黑" panose="020B0503020204020204" pitchFamily="34" charset="-122"/>
              </a:rPr>
              <a:t>、实习经历</a:t>
            </a:r>
            <a:r>
              <a:rPr lang="en-US" altLang="zh-CN" b="0">
                <a:solidFill>
                  <a:srgbClr val="1E1E1E"/>
                </a:solidFill>
                <a:latin typeface="微软雅黑" panose="020B0503020204020204" pitchFamily="34" charset="-122"/>
              </a:rPr>
              <a:t>*1</a:t>
            </a:r>
            <a:endParaRPr lang="zh-CN" altLang="en-US" b="0">
              <a:solidFill>
                <a:srgbClr val="1E1E1E"/>
              </a:solidFill>
              <a:latin typeface="微软雅黑" panose="020B0503020204020204" pitchFamily="34" charset="-122"/>
            </a:endParaRPr>
          </a:p>
          <a:p>
            <a:pPr algn="l">
              <a:lnSpc>
                <a:spcPct val="105000"/>
              </a:lnSpc>
            </a:pPr>
            <a:endParaRPr lang="zh-CN" altLang="en-US" b="0">
              <a:solidFill>
                <a:srgbClr val="1E1E1E"/>
              </a:solidFill>
              <a:latin typeface="微软雅黑" panose="020B0503020204020204" pitchFamily="34" charset="-122"/>
            </a:endParaRPr>
          </a:p>
        </p:txBody>
      </p:sp>
      <p:sp>
        <p:nvSpPr>
          <p:cNvPr id="21" name="文本框 5"/>
          <p:cNvSpPr txBox="1">
            <a:spLocks noChangeArrowheads="1"/>
          </p:cNvSpPr>
          <p:nvPr/>
        </p:nvSpPr>
        <p:spPr bwMode="auto">
          <a:xfrm>
            <a:off x="331470" y="1056640"/>
            <a:ext cx="11860530" cy="4984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anchor="t" anchorCtr="0">
            <a:noAutofit/>
          </a:bodyPr>
          <a:lstStyle/>
          <a:p>
            <a:pPr marL="457200" lvl="0" indent="-457200" fontAlgn="ctr">
              <a:lnSpc>
                <a:spcPct val="90000"/>
              </a:lnSpc>
              <a:spcBef>
                <a:spcPts val="600"/>
              </a:spcBef>
              <a:buSzPct val="120000"/>
              <a:buFont typeface="Wingdings" panose="05000000000000000000" pitchFamily="2" charset="2"/>
              <a:buChar char="Ø"/>
              <a:defRPr/>
            </a:pPr>
            <a:r>
              <a:rPr lang="zh-CN" altLang="en-US" sz="24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  <a:sym typeface="+mn-ea"/>
              </a:rPr>
              <a:t>个人路径</a:t>
            </a:r>
            <a:r>
              <a:rPr lang="en-US" altLang="zh-CN" sz="24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  <a:sym typeface="+mn-ea"/>
              </a:rPr>
              <a:t> ≠ </a:t>
            </a:r>
            <a:r>
              <a:rPr lang="zh-CN" altLang="en-US" sz="24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  <a:sym typeface="+mn-ea"/>
              </a:rPr>
              <a:t>普适方案，仅作为参考案例</a:t>
            </a:r>
            <a:endParaRPr lang="zh-CN" altLang="en-US" sz="2400" dirty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  <a:sym typeface="+mn-ea"/>
            </a:endParaRPr>
          </a:p>
          <a:p>
            <a:pPr marL="457200" lvl="0" indent="-457200" fontAlgn="ctr">
              <a:lnSpc>
                <a:spcPct val="90000"/>
              </a:lnSpc>
              <a:spcBef>
                <a:spcPts val="600"/>
              </a:spcBef>
              <a:buSzPct val="120000"/>
              <a:buFont typeface="Wingdings" panose="05000000000000000000" pitchFamily="2" charset="2"/>
              <a:buChar char="Ø"/>
              <a:defRPr/>
            </a:pPr>
            <a:endParaRPr lang="zh-CN" altLang="en-US" sz="2400" dirty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  <a:sym typeface="+mn-ea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框 5"/>
          <p:cNvSpPr txBox="1"/>
          <p:nvPr/>
        </p:nvSpPr>
        <p:spPr>
          <a:xfrm>
            <a:off x="432955" y="129715"/>
            <a:ext cx="10152983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4000" b="1">
                <a:solidFill>
                  <a:srgbClr val="003DA6"/>
                </a:solidFill>
                <a:latin typeface="Arial" panose="020B0604020202020204" pitchFamily="34" charset="0"/>
                <a:ea typeface="黑体" panose="02010609060101010101" pitchFamily="49" charset="-122"/>
                <a:cs typeface="Arial" panose="020B0604020202020204" pitchFamily="34" charset="0"/>
              </a:defRPr>
            </a:lvl1pPr>
          </a:lstStyle>
          <a:p>
            <a:r>
              <a:rPr lang="zh-CN" altLang="en-US" dirty="0"/>
              <a:t>部分</a:t>
            </a:r>
            <a:r>
              <a:rPr lang="zh-CN" altLang="en-US" dirty="0"/>
              <a:t>招生数据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02BB4-1A71-40EF-96ED-60976E04CDEE}" type="slidenum">
              <a:rPr lang="zh-CN" altLang="en-US" smtClean="0"/>
            </a:fld>
            <a:endParaRPr lang="zh-CN" altLang="en-US"/>
          </a:p>
        </p:txBody>
      </p:sp>
      <p:graphicFrame>
        <p:nvGraphicFramePr>
          <p:cNvPr id="5" name="表格 4"/>
          <p:cNvGraphicFramePr/>
          <p:nvPr>
            <p:custDataLst>
              <p:tags r:id="rId1"/>
            </p:custDataLst>
          </p:nvPr>
        </p:nvGraphicFramePr>
        <p:xfrm>
          <a:off x="483870" y="1579245"/>
          <a:ext cx="5089525" cy="4939030"/>
        </p:xfrm>
        <a:graphic>
          <a:graphicData uri="http://schemas.openxmlformats.org/drawingml/2006/table">
            <a:tbl>
              <a:tblPr firstRow="1" bandRow="1">
                <a:tableStyleId>{59050E0C-7F1B-4937-9DA4-19CD19350ED3}</a:tableStyleId>
              </a:tblPr>
              <a:tblGrid>
                <a:gridCol w="619760"/>
                <a:gridCol w="818515"/>
                <a:gridCol w="619760"/>
                <a:gridCol w="620395"/>
                <a:gridCol w="895350"/>
                <a:gridCol w="619760"/>
                <a:gridCol w="895985"/>
              </a:tblGrid>
              <a:tr h="430530">
                <a:tc>
                  <a:txBody>
                    <a:bodyPr/>
                    <a:p>
                      <a:pPr algn="l" fontAlgn="ctr">
                        <a:lnSpc>
                          <a:spcPct val="120000"/>
                        </a:lnSpc>
                      </a:pPr>
                      <a:r>
                        <a:rPr lang="zh-CN" altLang="en-US" sz="1500" spc="120"/>
                        <a:t>领域</a:t>
                      </a:r>
                      <a:endParaRPr lang="zh-CN" altLang="en-US" sz="1500" spc="120"/>
                    </a:p>
                  </a:txBody>
                  <a:tcPr marL="25400" marR="25400" marT="6350" marB="6350" anchor="ctr" anchorCtr="0"/>
                </a:tc>
                <a:tc>
                  <a:txBody>
                    <a:bodyPr/>
                    <a:p>
                      <a:pPr algn="l" fontAlgn="ctr">
                        <a:lnSpc>
                          <a:spcPct val="120000"/>
                        </a:lnSpc>
                      </a:pPr>
                      <a:r>
                        <a:rPr lang="zh-CN" altLang="en-US" sz="1500" spc="120"/>
                        <a:t>企业</a:t>
                      </a:r>
                      <a:endParaRPr lang="zh-CN" altLang="en-US" sz="1500" spc="120"/>
                    </a:p>
                  </a:txBody>
                  <a:tcPr marL="25400" marR="25400" marT="6350" marB="6350" anchor="ctr" anchorCtr="0"/>
                </a:tc>
                <a:tc>
                  <a:txBody>
                    <a:bodyPr/>
                    <a:p>
                      <a:pPr algn="l" fontAlgn="ctr">
                        <a:lnSpc>
                          <a:spcPct val="120000"/>
                        </a:lnSpc>
                      </a:pPr>
                      <a:r>
                        <a:rPr lang="zh-CN" altLang="en-US" sz="1500" spc="120"/>
                        <a:t>招生</a:t>
                      </a:r>
                      <a:endParaRPr lang="zh-CN" altLang="en-US" sz="1500" spc="120"/>
                    </a:p>
                  </a:txBody>
                  <a:tcPr marL="25400" marR="25400" marT="6350" marB="6350" anchor="ctr" anchorCtr="0"/>
                </a:tc>
                <a:tc>
                  <a:txBody>
                    <a:bodyPr/>
                    <a:p>
                      <a:pPr algn="l" fontAlgn="ctr">
                        <a:lnSpc>
                          <a:spcPct val="120000"/>
                        </a:lnSpc>
                      </a:pPr>
                      <a:r>
                        <a:rPr lang="zh-CN" altLang="en-US" sz="1500" spc="120"/>
                        <a:t>报名</a:t>
                      </a:r>
                      <a:endParaRPr lang="zh-CN" altLang="en-US" sz="1500" spc="120"/>
                    </a:p>
                  </a:txBody>
                  <a:tcPr marL="25400" marR="25400" marT="6350" marB="6350" anchor="ctr" anchorCtr="0"/>
                </a:tc>
                <a:tc>
                  <a:txBody>
                    <a:bodyPr/>
                    <a:p>
                      <a:pPr algn="l" fontAlgn="ctr">
                        <a:lnSpc>
                          <a:spcPct val="120000"/>
                        </a:lnSpc>
                      </a:pPr>
                      <a:r>
                        <a:rPr lang="zh-CN" altLang="en-US" sz="1500" spc="120"/>
                        <a:t>报录比</a:t>
                      </a:r>
                      <a:endParaRPr lang="zh-CN" altLang="en-US" sz="1500" spc="120"/>
                    </a:p>
                  </a:txBody>
                  <a:tcPr marL="25400" marR="25400" marT="6350" marB="6350" anchor="ctr" anchorCtr="0"/>
                </a:tc>
                <a:tc>
                  <a:txBody>
                    <a:bodyPr/>
                    <a:p>
                      <a:pPr algn="l" fontAlgn="ctr">
                        <a:lnSpc>
                          <a:spcPct val="120000"/>
                        </a:lnSpc>
                      </a:pPr>
                      <a:r>
                        <a:rPr lang="zh-CN" altLang="en-US" sz="1500" spc="120"/>
                        <a:t>面试</a:t>
                      </a:r>
                      <a:endParaRPr lang="zh-CN" altLang="en-US" sz="1500" spc="120"/>
                    </a:p>
                  </a:txBody>
                  <a:tcPr marL="25400" marR="25400" marT="6350" marB="6350" anchor="ctr" anchorCtr="0"/>
                </a:tc>
                <a:tc>
                  <a:txBody>
                    <a:bodyPr/>
                    <a:p>
                      <a:pPr algn="l" fontAlgn="ctr">
                        <a:lnSpc>
                          <a:spcPct val="120000"/>
                        </a:lnSpc>
                      </a:pPr>
                      <a:r>
                        <a:rPr lang="zh-CN" altLang="en-US" sz="1500" spc="120"/>
                        <a:t>面录比</a:t>
                      </a:r>
                      <a:endParaRPr lang="zh-CN" altLang="en-US" sz="1500" spc="120"/>
                    </a:p>
                  </a:txBody>
                  <a:tcPr marL="25400" marR="25400" marT="6350" marB="6350" anchor="ctr" anchorCtr="0"/>
                </a:tc>
              </a:tr>
              <a:tr h="376555">
                <a:tc>
                  <a:txBody>
                    <a:bodyPr/>
                    <a:p>
                      <a:pPr algn="l" fontAlgn="ctr">
                        <a:lnSpc>
                          <a:spcPct val="120000"/>
                        </a:lnSpc>
                        <a:buClrTx/>
                        <a:buSzTx/>
                        <a:buFontTx/>
                      </a:pPr>
                      <a:r>
                        <a:rPr lang="zh-CN" altLang="en-US" sz="1300"/>
                        <a:t>人智</a:t>
                      </a:r>
                      <a:endParaRPr lang="zh-CN" altLang="en-US" sz="1300"/>
                    </a:p>
                  </a:txBody>
                  <a:tcPr marL="25400" marR="25400" marT="6350" marB="6350" anchor="ctr" anchorCtr="0"/>
                </a:tc>
                <a:tc>
                  <a:txBody>
                    <a:bodyPr/>
                    <a:p>
                      <a:pPr algn="l" fontAlgn="ctr">
                        <a:lnSpc>
                          <a:spcPct val="120000"/>
                        </a:lnSpc>
                      </a:pPr>
                      <a:r>
                        <a:rPr lang="zh-CN" altLang="en-US" sz="1300">
                          <a:solidFill>
                            <a:srgbClr val="2C09FF"/>
                          </a:solidFill>
                        </a:rPr>
                        <a:t>华</a:t>
                      </a:r>
                      <a:r>
                        <a:rPr lang="en-US" altLang="zh-CN" sz="1300">
                          <a:solidFill>
                            <a:srgbClr val="2C09FF"/>
                          </a:solidFill>
                        </a:rPr>
                        <a:t>*</a:t>
                      </a:r>
                      <a:endParaRPr lang="en-US" altLang="zh-CN" sz="1300">
                        <a:solidFill>
                          <a:srgbClr val="2C09FF"/>
                        </a:solidFill>
                      </a:endParaRPr>
                    </a:p>
                  </a:txBody>
                  <a:tcPr marL="25400" marR="25400" marT="6350" marB="6350" anchor="ctr" anchorCtr="0"/>
                </a:tc>
                <a:tc>
                  <a:txBody>
                    <a:bodyPr/>
                    <a:p>
                      <a:pPr algn="l" fontAlgn="ctr">
                        <a:lnSpc>
                          <a:spcPct val="120000"/>
                        </a:lnSpc>
                      </a:pPr>
                      <a:r>
                        <a:rPr lang="en-US" altLang="zh-CN" sz="1300"/>
                        <a:t>7</a:t>
                      </a:r>
                      <a:endParaRPr lang="en-US" altLang="zh-CN" sz="1300"/>
                    </a:p>
                  </a:txBody>
                  <a:tcPr marL="25400" marR="25400" marT="6350" marB="6350" anchor="ctr" anchorCtr="0"/>
                </a:tc>
                <a:tc>
                  <a:txBody>
                    <a:bodyPr/>
                    <a:p>
                      <a:pPr algn="l" fontAlgn="ctr">
                        <a:lnSpc>
                          <a:spcPct val="120000"/>
                        </a:lnSpc>
                      </a:pPr>
                      <a:r>
                        <a:rPr lang="en-US" altLang="zh-CN" sz="1300"/>
                        <a:t>98</a:t>
                      </a:r>
                      <a:endParaRPr lang="en-US" altLang="zh-CN" sz="1300"/>
                    </a:p>
                  </a:txBody>
                  <a:tcPr marL="25400" marR="25400" marT="6350" marB="6350" anchor="ctr" anchorCtr="0"/>
                </a:tc>
                <a:tc>
                  <a:txBody>
                    <a:bodyPr/>
                    <a:p>
                      <a:pPr algn="l" fontAlgn="ctr">
                        <a:lnSpc>
                          <a:spcPct val="120000"/>
                        </a:lnSpc>
                      </a:pPr>
                      <a:r>
                        <a:rPr lang="en-US" altLang="zh-CN" sz="1300">
                          <a:solidFill>
                            <a:srgbClr val="FF0000"/>
                          </a:solidFill>
                        </a:rPr>
                        <a:t>14.0</a:t>
                      </a:r>
                      <a:endParaRPr lang="en-US" altLang="zh-CN" sz="1300">
                        <a:solidFill>
                          <a:srgbClr val="FF0000"/>
                        </a:solidFill>
                      </a:endParaRPr>
                    </a:p>
                  </a:txBody>
                  <a:tcPr marL="25400" marR="25400" marT="6350" marB="6350" anchor="ctr" anchorCtr="0"/>
                </a:tc>
                <a:tc>
                  <a:txBody>
                    <a:bodyPr/>
                    <a:p>
                      <a:pPr algn="l" fontAlgn="ctr">
                        <a:lnSpc>
                          <a:spcPct val="120000"/>
                        </a:lnSpc>
                      </a:pPr>
                      <a:r>
                        <a:rPr lang="en-US" altLang="zh-CN" sz="1300"/>
                        <a:t>41</a:t>
                      </a:r>
                      <a:endParaRPr lang="en-US" altLang="zh-CN" sz="1300"/>
                    </a:p>
                  </a:txBody>
                  <a:tcPr marL="25400" marR="25400" marT="6350" marB="6350" anchor="ctr" anchorCtr="0"/>
                </a:tc>
                <a:tc>
                  <a:txBody>
                    <a:bodyPr/>
                    <a:p>
                      <a:pPr algn="l" fontAlgn="ctr">
                        <a:lnSpc>
                          <a:spcPct val="120000"/>
                        </a:lnSpc>
                      </a:pPr>
                      <a:r>
                        <a:rPr lang="en-US" altLang="zh-CN" sz="1300">
                          <a:solidFill>
                            <a:srgbClr val="FF0000"/>
                          </a:solidFill>
                        </a:rPr>
                        <a:t>5.9</a:t>
                      </a:r>
                      <a:endParaRPr lang="en-US" altLang="zh-CN" sz="1300">
                        <a:solidFill>
                          <a:srgbClr val="FF0000"/>
                        </a:solidFill>
                      </a:endParaRPr>
                    </a:p>
                  </a:txBody>
                  <a:tcPr marL="25400" marR="25400" marT="6350" marB="6350" anchor="ctr" anchorCtr="0"/>
                </a:tc>
              </a:tr>
              <a:tr h="374650">
                <a:tc>
                  <a:txBody>
                    <a:bodyPr/>
                    <a:p>
                      <a:pPr algn="l" fontAlgn="ctr">
                        <a:lnSpc>
                          <a:spcPct val="120000"/>
                        </a:lnSpc>
                        <a:buClrTx/>
                        <a:buSzTx/>
                        <a:buFontTx/>
                      </a:pPr>
                      <a:r>
                        <a:rPr lang="zh-CN" altLang="en-US" sz="1300"/>
                        <a:t>人智</a:t>
                      </a:r>
                      <a:endParaRPr lang="zh-CN" altLang="en-US" sz="1300"/>
                    </a:p>
                  </a:txBody>
                  <a:tcPr marL="25400" marR="25400" marT="6350" marB="6350" anchor="ctr" anchorCtr="0"/>
                </a:tc>
                <a:tc>
                  <a:txBody>
                    <a:bodyPr/>
                    <a:p>
                      <a:pPr algn="l" fontAlgn="ctr">
                        <a:lnSpc>
                          <a:spcPct val="120000"/>
                        </a:lnSpc>
                      </a:pPr>
                      <a:r>
                        <a:rPr lang="zh-CN" altLang="en-US" sz="1300">
                          <a:solidFill>
                            <a:srgbClr val="2C09FF"/>
                          </a:solidFill>
                        </a:rPr>
                        <a:t>经纬</a:t>
                      </a:r>
                      <a:r>
                        <a:rPr lang="en-US" altLang="zh-CN" sz="1300">
                          <a:solidFill>
                            <a:srgbClr val="2C09FF"/>
                          </a:solidFill>
                        </a:rPr>
                        <a:t>*</a:t>
                      </a:r>
                      <a:r>
                        <a:rPr lang="zh-CN" altLang="en-US" sz="1300">
                          <a:solidFill>
                            <a:srgbClr val="2C09FF"/>
                          </a:solidFill>
                        </a:rPr>
                        <a:t>润</a:t>
                      </a:r>
                      <a:endParaRPr lang="zh-CN" altLang="en-US" sz="1300">
                        <a:solidFill>
                          <a:srgbClr val="2C09FF"/>
                        </a:solidFill>
                      </a:endParaRPr>
                    </a:p>
                  </a:txBody>
                  <a:tcPr marL="25400" marR="25400" marT="6350" marB="6350" anchor="ctr" anchorCtr="0"/>
                </a:tc>
                <a:tc>
                  <a:txBody>
                    <a:bodyPr/>
                    <a:p>
                      <a:pPr algn="l" fontAlgn="ctr">
                        <a:lnSpc>
                          <a:spcPct val="120000"/>
                        </a:lnSpc>
                      </a:pPr>
                      <a:r>
                        <a:rPr lang="en-US" altLang="zh-CN" sz="1300"/>
                        <a:t>2</a:t>
                      </a:r>
                      <a:endParaRPr lang="en-US" altLang="zh-CN" sz="1300"/>
                    </a:p>
                  </a:txBody>
                  <a:tcPr marL="25400" marR="25400" marT="6350" marB="6350" anchor="ctr" anchorCtr="0"/>
                </a:tc>
                <a:tc>
                  <a:txBody>
                    <a:bodyPr/>
                    <a:p>
                      <a:pPr algn="l" fontAlgn="ctr">
                        <a:lnSpc>
                          <a:spcPct val="120000"/>
                        </a:lnSpc>
                      </a:pPr>
                      <a:r>
                        <a:rPr lang="en-US" altLang="zh-CN" sz="1300"/>
                        <a:t>29</a:t>
                      </a:r>
                      <a:endParaRPr lang="en-US" altLang="zh-CN" sz="1300"/>
                    </a:p>
                  </a:txBody>
                  <a:tcPr marL="25400" marR="25400" marT="6350" marB="6350" anchor="ctr" anchorCtr="0"/>
                </a:tc>
                <a:tc>
                  <a:txBody>
                    <a:bodyPr/>
                    <a:p>
                      <a:pPr algn="l" fontAlgn="ctr">
                        <a:lnSpc>
                          <a:spcPct val="120000"/>
                        </a:lnSpc>
                      </a:pPr>
                      <a:r>
                        <a:rPr lang="en-US" altLang="zh-CN" sz="1300">
                          <a:solidFill>
                            <a:srgbClr val="FF0000"/>
                          </a:solidFill>
                        </a:rPr>
                        <a:t>14.5</a:t>
                      </a:r>
                      <a:endParaRPr lang="en-US" altLang="zh-CN" sz="1300">
                        <a:solidFill>
                          <a:srgbClr val="FF0000"/>
                        </a:solidFill>
                      </a:endParaRPr>
                    </a:p>
                  </a:txBody>
                  <a:tcPr marL="25400" marR="25400" marT="6350" marB="6350" anchor="ctr" anchorCtr="0"/>
                </a:tc>
                <a:tc>
                  <a:txBody>
                    <a:bodyPr/>
                    <a:p>
                      <a:pPr algn="l" fontAlgn="ctr">
                        <a:lnSpc>
                          <a:spcPct val="120000"/>
                        </a:lnSpc>
                      </a:pPr>
                      <a:r>
                        <a:rPr lang="en-US" altLang="zh-CN" sz="1300"/>
                        <a:t>11</a:t>
                      </a:r>
                      <a:endParaRPr lang="en-US" altLang="zh-CN" sz="1300"/>
                    </a:p>
                  </a:txBody>
                  <a:tcPr marL="25400" marR="25400" marT="6350" marB="6350" anchor="ctr" anchorCtr="0"/>
                </a:tc>
                <a:tc>
                  <a:txBody>
                    <a:bodyPr/>
                    <a:p>
                      <a:pPr algn="l" fontAlgn="ctr">
                        <a:lnSpc>
                          <a:spcPct val="120000"/>
                        </a:lnSpc>
                      </a:pPr>
                      <a:r>
                        <a:rPr lang="en-US" altLang="zh-CN" sz="1300">
                          <a:solidFill>
                            <a:srgbClr val="FF0000"/>
                          </a:solidFill>
                        </a:rPr>
                        <a:t>5.5</a:t>
                      </a:r>
                      <a:endParaRPr lang="en-US" altLang="zh-CN" sz="1300">
                        <a:solidFill>
                          <a:srgbClr val="FF0000"/>
                        </a:solidFill>
                      </a:endParaRPr>
                    </a:p>
                  </a:txBody>
                  <a:tcPr marL="25400" marR="25400" marT="6350" marB="6350" anchor="ctr" anchorCtr="0"/>
                </a:tc>
              </a:tr>
              <a:tr h="375920">
                <a:tc>
                  <a:txBody>
                    <a:bodyPr/>
                    <a:p>
                      <a:pPr algn="l" fontAlgn="ctr">
                        <a:lnSpc>
                          <a:spcPct val="120000"/>
                        </a:lnSpc>
                        <a:buClrTx/>
                        <a:buSzTx/>
                        <a:buFontTx/>
                      </a:pPr>
                      <a:r>
                        <a:rPr lang="zh-CN" altLang="en-US" sz="1300"/>
                        <a:t>人智</a:t>
                      </a:r>
                      <a:endParaRPr lang="zh-CN" altLang="en-US" sz="1300"/>
                    </a:p>
                  </a:txBody>
                  <a:tcPr marL="25400" marR="25400" marT="6350" marB="6350" anchor="ctr" anchorCtr="0"/>
                </a:tc>
                <a:tc>
                  <a:txBody>
                    <a:bodyPr/>
                    <a:p>
                      <a:pPr algn="l" fontAlgn="ctr">
                        <a:lnSpc>
                          <a:spcPct val="120000"/>
                        </a:lnSpc>
                      </a:pPr>
                      <a:r>
                        <a:rPr lang="zh-CN" altLang="en-US" sz="1300">
                          <a:solidFill>
                            <a:srgbClr val="2C09FF"/>
                          </a:solidFill>
                        </a:rPr>
                        <a:t>中</a:t>
                      </a:r>
                      <a:r>
                        <a:rPr lang="en-US" altLang="zh-CN" sz="1300">
                          <a:solidFill>
                            <a:srgbClr val="2C09FF"/>
                          </a:solidFill>
                        </a:rPr>
                        <a:t>*</a:t>
                      </a:r>
                      <a:r>
                        <a:rPr lang="zh-CN" altLang="en-US" sz="1300">
                          <a:solidFill>
                            <a:srgbClr val="2C09FF"/>
                          </a:solidFill>
                        </a:rPr>
                        <a:t>工业</a:t>
                      </a:r>
                      <a:endParaRPr lang="zh-CN" altLang="en-US" sz="1300">
                        <a:solidFill>
                          <a:srgbClr val="2C09FF"/>
                        </a:solidFill>
                      </a:endParaRPr>
                    </a:p>
                  </a:txBody>
                  <a:tcPr marL="25400" marR="25400" marT="6350" marB="6350" anchor="ctr" anchorCtr="0"/>
                </a:tc>
                <a:tc>
                  <a:txBody>
                    <a:bodyPr/>
                    <a:p>
                      <a:pPr algn="l" fontAlgn="ctr">
                        <a:lnSpc>
                          <a:spcPct val="120000"/>
                        </a:lnSpc>
                      </a:pPr>
                      <a:r>
                        <a:rPr lang="en-US" altLang="zh-CN" sz="1300"/>
                        <a:t>2</a:t>
                      </a:r>
                      <a:endParaRPr lang="en-US" altLang="zh-CN" sz="1300"/>
                    </a:p>
                  </a:txBody>
                  <a:tcPr marL="25400" marR="25400" marT="6350" marB="6350" anchor="ctr" anchorCtr="0"/>
                </a:tc>
                <a:tc>
                  <a:txBody>
                    <a:bodyPr/>
                    <a:p>
                      <a:pPr algn="l" fontAlgn="ctr">
                        <a:lnSpc>
                          <a:spcPct val="120000"/>
                        </a:lnSpc>
                      </a:pPr>
                      <a:r>
                        <a:rPr lang="en-US" altLang="zh-CN" sz="1300"/>
                        <a:t>21</a:t>
                      </a:r>
                      <a:endParaRPr lang="en-US" altLang="zh-CN" sz="1300"/>
                    </a:p>
                  </a:txBody>
                  <a:tcPr marL="25400" marR="25400" marT="6350" marB="6350" anchor="ctr" anchorCtr="0"/>
                </a:tc>
                <a:tc>
                  <a:txBody>
                    <a:bodyPr/>
                    <a:p>
                      <a:pPr algn="l" fontAlgn="ctr">
                        <a:lnSpc>
                          <a:spcPct val="120000"/>
                        </a:lnSpc>
                      </a:pPr>
                      <a:r>
                        <a:rPr lang="en-US" altLang="zh-CN" sz="1300">
                          <a:solidFill>
                            <a:srgbClr val="FF0000"/>
                          </a:solidFill>
                        </a:rPr>
                        <a:t>10.5</a:t>
                      </a:r>
                      <a:endParaRPr lang="en-US" altLang="zh-CN" sz="1300">
                        <a:solidFill>
                          <a:srgbClr val="FF0000"/>
                        </a:solidFill>
                      </a:endParaRPr>
                    </a:p>
                  </a:txBody>
                  <a:tcPr marL="25400" marR="25400" marT="6350" marB="6350" anchor="ctr" anchorCtr="0"/>
                </a:tc>
                <a:tc>
                  <a:txBody>
                    <a:bodyPr/>
                    <a:p>
                      <a:pPr algn="l" fontAlgn="ctr">
                        <a:lnSpc>
                          <a:spcPct val="120000"/>
                        </a:lnSpc>
                      </a:pPr>
                      <a:r>
                        <a:rPr lang="en-US" altLang="zh-CN" sz="1300"/>
                        <a:t>10</a:t>
                      </a:r>
                      <a:endParaRPr lang="en-US" altLang="zh-CN" sz="1300"/>
                    </a:p>
                  </a:txBody>
                  <a:tcPr marL="25400" marR="25400" marT="6350" marB="6350" anchor="ctr" anchorCtr="0"/>
                </a:tc>
                <a:tc>
                  <a:txBody>
                    <a:bodyPr/>
                    <a:p>
                      <a:pPr algn="l" fontAlgn="ctr">
                        <a:lnSpc>
                          <a:spcPct val="120000"/>
                        </a:lnSpc>
                      </a:pPr>
                      <a:r>
                        <a:rPr lang="en-US" altLang="zh-CN" sz="1300">
                          <a:solidFill>
                            <a:srgbClr val="FF0000"/>
                          </a:solidFill>
                        </a:rPr>
                        <a:t>5.0</a:t>
                      </a:r>
                      <a:endParaRPr lang="en-US" altLang="zh-CN" sz="1300">
                        <a:solidFill>
                          <a:srgbClr val="FF0000"/>
                        </a:solidFill>
                      </a:endParaRPr>
                    </a:p>
                  </a:txBody>
                  <a:tcPr marL="25400" marR="25400" marT="6350" marB="6350" anchor="ctr" anchorCtr="0"/>
                </a:tc>
              </a:tr>
              <a:tr h="375285">
                <a:tc>
                  <a:txBody>
                    <a:bodyPr/>
                    <a:p>
                      <a:pPr algn="l" fontAlgn="ctr">
                        <a:lnSpc>
                          <a:spcPct val="120000"/>
                        </a:lnSpc>
                        <a:buClrTx/>
                        <a:buSzTx/>
                        <a:buFontTx/>
                      </a:pPr>
                      <a:r>
                        <a:rPr lang="zh-CN" altLang="en-US" sz="1300"/>
                        <a:t>人智</a:t>
                      </a:r>
                      <a:endParaRPr lang="zh-CN" altLang="en-US" sz="1300"/>
                    </a:p>
                  </a:txBody>
                  <a:tcPr marL="25400" marR="25400" marT="6350" marB="6350" anchor="ctr" anchorCtr="0"/>
                </a:tc>
                <a:tc>
                  <a:txBody>
                    <a:bodyPr/>
                    <a:p>
                      <a:pPr algn="l" fontAlgn="ctr">
                        <a:lnSpc>
                          <a:spcPct val="120000"/>
                        </a:lnSpc>
                      </a:pPr>
                      <a:r>
                        <a:rPr lang="zh-CN" altLang="en-US" sz="1300">
                          <a:solidFill>
                            <a:srgbClr val="2C09FF"/>
                          </a:solidFill>
                        </a:rPr>
                        <a:t>中</a:t>
                      </a:r>
                      <a:r>
                        <a:rPr lang="en-US" altLang="zh-CN" sz="1300">
                          <a:solidFill>
                            <a:srgbClr val="2C09FF"/>
                          </a:solidFill>
                        </a:rPr>
                        <a:t>*</a:t>
                      </a:r>
                      <a:r>
                        <a:rPr lang="zh-CN" altLang="en-US" sz="1300">
                          <a:solidFill>
                            <a:srgbClr val="2C09FF"/>
                          </a:solidFill>
                        </a:rPr>
                        <a:t>电子</a:t>
                      </a:r>
                      <a:endParaRPr lang="zh-CN" altLang="en-US" sz="1300">
                        <a:solidFill>
                          <a:srgbClr val="2C09FF"/>
                        </a:solidFill>
                      </a:endParaRPr>
                    </a:p>
                  </a:txBody>
                  <a:tcPr marL="25400" marR="25400" marT="6350" marB="6350" anchor="ctr" anchorCtr="0"/>
                </a:tc>
                <a:tc>
                  <a:txBody>
                    <a:bodyPr/>
                    <a:p>
                      <a:pPr algn="l" fontAlgn="ctr">
                        <a:lnSpc>
                          <a:spcPct val="120000"/>
                        </a:lnSpc>
                      </a:pPr>
                      <a:r>
                        <a:rPr lang="en-US" altLang="zh-CN" sz="1300"/>
                        <a:t>4</a:t>
                      </a:r>
                      <a:endParaRPr lang="en-US" altLang="zh-CN" sz="1300"/>
                    </a:p>
                  </a:txBody>
                  <a:tcPr marL="25400" marR="25400" marT="6350" marB="6350" anchor="ctr" anchorCtr="0"/>
                </a:tc>
                <a:tc>
                  <a:txBody>
                    <a:bodyPr/>
                    <a:p>
                      <a:pPr algn="l" fontAlgn="ctr">
                        <a:lnSpc>
                          <a:spcPct val="120000"/>
                        </a:lnSpc>
                      </a:pPr>
                      <a:r>
                        <a:rPr lang="en-US" altLang="zh-CN" sz="1300"/>
                        <a:t>33</a:t>
                      </a:r>
                      <a:endParaRPr lang="en-US" altLang="zh-CN" sz="1300"/>
                    </a:p>
                  </a:txBody>
                  <a:tcPr marL="25400" marR="25400" marT="6350" marB="6350" anchor="ctr" anchorCtr="0"/>
                </a:tc>
                <a:tc>
                  <a:txBody>
                    <a:bodyPr/>
                    <a:p>
                      <a:pPr algn="l" fontAlgn="ctr">
                        <a:lnSpc>
                          <a:spcPct val="120000"/>
                        </a:lnSpc>
                      </a:pPr>
                      <a:r>
                        <a:rPr lang="en-US" altLang="zh-CN" sz="1300">
                          <a:solidFill>
                            <a:srgbClr val="FF0000"/>
                          </a:solidFill>
                        </a:rPr>
                        <a:t>8.3</a:t>
                      </a:r>
                      <a:endParaRPr lang="en-US" altLang="zh-CN" sz="1300">
                        <a:solidFill>
                          <a:srgbClr val="FF0000"/>
                        </a:solidFill>
                      </a:endParaRPr>
                    </a:p>
                  </a:txBody>
                  <a:tcPr marL="25400" marR="25400" marT="6350" marB="6350" anchor="ctr" anchorCtr="0"/>
                </a:tc>
                <a:tc>
                  <a:txBody>
                    <a:bodyPr/>
                    <a:p>
                      <a:pPr algn="l" fontAlgn="ctr">
                        <a:lnSpc>
                          <a:spcPct val="120000"/>
                        </a:lnSpc>
                      </a:pPr>
                      <a:r>
                        <a:rPr lang="en-US" altLang="zh-CN" sz="1300"/>
                        <a:t>20</a:t>
                      </a:r>
                      <a:endParaRPr lang="en-US" altLang="zh-CN" sz="1300"/>
                    </a:p>
                  </a:txBody>
                  <a:tcPr marL="25400" marR="25400" marT="6350" marB="6350" anchor="ctr" anchorCtr="0"/>
                </a:tc>
                <a:tc>
                  <a:txBody>
                    <a:bodyPr/>
                    <a:p>
                      <a:pPr algn="l" fontAlgn="ctr">
                        <a:lnSpc>
                          <a:spcPct val="120000"/>
                        </a:lnSpc>
                      </a:pPr>
                      <a:r>
                        <a:rPr lang="en-US" altLang="zh-CN" sz="1300">
                          <a:solidFill>
                            <a:srgbClr val="FF0000"/>
                          </a:solidFill>
                        </a:rPr>
                        <a:t>5.0</a:t>
                      </a:r>
                      <a:endParaRPr lang="en-US" altLang="zh-CN" sz="1300">
                        <a:solidFill>
                          <a:srgbClr val="FF0000"/>
                        </a:solidFill>
                      </a:endParaRPr>
                    </a:p>
                  </a:txBody>
                  <a:tcPr marL="25400" marR="25400" marT="6350" marB="6350" anchor="ctr" anchorCtr="0"/>
                </a:tc>
              </a:tr>
              <a:tr h="376555">
                <a:tc>
                  <a:txBody>
                    <a:bodyPr/>
                    <a:p>
                      <a:pPr algn="l" fontAlgn="ctr">
                        <a:lnSpc>
                          <a:spcPct val="120000"/>
                        </a:lnSpc>
                        <a:buClrTx/>
                        <a:buSzTx/>
                        <a:buFontTx/>
                      </a:pPr>
                      <a:r>
                        <a:rPr lang="zh-CN" altLang="en-US" sz="1300"/>
                        <a:t>人智</a:t>
                      </a:r>
                      <a:endParaRPr lang="zh-CN" altLang="en-US" sz="1300"/>
                    </a:p>
                  </a:txBody>
                  <a:tcPr marL="25400" marR="25400" marT="6350" marB="6350" anchor="ctr" anchorCtr="0"/>
                </a:tc>
                <a:tc>
                  <a:txBody>
                    <a:bodyPr/>
                    <a:p>
                      <a:pPr algn="l" fontAlgn="ctr">
                        <a:lnSpc>
                          <a:spcPct val="120000"/>
                        </a:lnSpc>
                      </a:pPr>
                      <a:r>
                        <a:rPr lang="zh-CN" altLang="en-US" sz="1300">
                          <a:solidFill>
                            <a:srgbClr val="2C09FF"/>
                          </a:solidFill>
                        </a:rPr>
                        <a:t>中</a:t>
                      </a:r>
                      <a:r>
                        <a:rPr lang="en-US" altLang="zh-CN" sz="1300">
                          <a:solidFill>
                            <a:srgbClr val="2C09FF"/>
                          </a:solidFill>
                        </a:rPr>
                        <a:t>*</a:t>
                      </a:r>
                      <a:r>
                        <a:rPr lang="zh-CN" altLang="en-US" sz="1300">
                          <a:solidFill>
                            <a:srgbClr val="2C09FF"/>
                          </a:solidFill>
                        </a:rPr>
                        <a:t>电科</a:t>
                      </a:r>
                      <a:endParaRPr lang="zh-CN" altLang="en-US" sz="1300">
                        <a:solidFill>
                          <a:srgbClr val="2C09FF"/>
                        </a:solidFill>
                      </a:endParaRPr>
                    </a:p>
                  </a:txBody>
                  <a:tcPr marL="25400" marR="25400" marT="6350" marB="6350" anchor="ctr" anchorCtr="0"/>
                </a:tc>
                <a:tc>
                  <a:txBody>
                    <a:bodyPr/>
                    <a:p>
                      <a:pPr algn="l" fontAlgn="ctr">
                        <a:lnSpc>
                          <a:spcPct val="120000"/>
                        </a:lnSpc>
                      </a:pPr>
                      <a:r>
                        <a:rPr lang="en-US" altLang="zh-CN" sz="1300"/>
                        <a:t>6</a:t>
                      </a:r>
                      <a:endParaRPr lang="en-US" altLang="zh-CN" sz="1300"/>
                    </a:p>
                  </a:txBody>
                  <a:tcPr marL="25400" marR="25400" marT="6350" marB="6350" anchor="ctr" anchorCtr="0"/>
                </a:tc>
                <a:tc>
                  <a:txBody>
                    <a:bodyPr/>
                    <a:p>
                      <a:pPr algn="l" fontAlgn="ctr">
                        <a:lnSpc>
                          <a:spcPct val="120000"/>
                        </a:lnSpc>
                      </a:pPr>
                      <a:r>
                        <a:rPr lang="en-US" altLang="zh-CN" sz="1300"/>
                        <a:t>87</a:t>
                      </a:r>
                      <a:endParaRPr lang="en-US" altLang="zh-CN" sz="1300"/>
                    </a:p>
                  </a:txBody>
                  <a:tcPr marL="25400" marR="25400" marT="6350" marB="6350" anchor="ctr" anchorCtr="0"/>
                </a:tc>
                <a:tc>
                  <a:txBody>
                    <a:bodyPr/>
                    <a:p>
                      <a:pPr algn="l" fontAlgn="ctr">
                        <a:lnSpc>
                          <a:spcPct val="120000"/>
                        </a:lnSpc>
                      </a:pPr>
                      <a:r>
                        <a:rPr lang="en-US" altLang="zh-CN" sz="1300">
                          <a:solidFill>
                            <a:srgbClr val="FF0000"/>
                          </a:solidFill>
                        </a:rPr>
                        <a:t>14.5</a:t>
                      </a:r>
                      <a:endParaRPr lang="en-US" altLang="zh-CN" sz="1300">
                        <a:solidFill>
                          <a:srgbClr val="FF0000"/>
                        </a:solidFill>
                      </a:endParaRPr>
                    </a:p>
                  </a:txBody>
                  <a:tcPr marL="25400" marR="25400" marT="6350" marB="6350" anchor="ctr" anchorCtr="0"/>
                </a:tc>
                <a:tc>
                  <a:txBody>
                    <a:bodyPr/>
                    <a:p>
                      <a:pPr algn="l" fontAlgn="ctr">
                        <a:lnSpc>
                          <a:spcPct val="120000"/>
                        </a:lnSpc>
                      </a:pPr>
                      <a:r>
                        <a:rPr lang="en-US" altLang="zh-CN" sz="1300"/>
                        <a:t>20</a:t>
                      </a:r>
                      <a:endParaRPr lang="en-US" altLang="zh-CN" sz="1300"/>
                    </a:p>
                  </a:txBody>
                  <a:tcPr marL="25400" marR="25400" marT="6350" marB="6350" anchor="ctr" anchorCtr="0"/>
                </a:tc>
                <a:tc>
                  <a:txBody>
                    <a:bodyPr/>
                    <a:p>
                      <a:pPr algn="l" fontAlgn="ctr">
                        <a:lnSpc>
                          <a:spcPct val="120000"/>
                        </a:lnSpc>
                      </a:pPr>
                      <a:r>
                        <a:rPr lang="en-US" altLang="zh-CN" sz="1300">
                          <a:solidFill>
                            <a:srgbClr val="FF0000"/>
                          </a:solidFill>
                        </a:rPr>
                        <a:t>3.3</a:t>
                      </a:r>
                      <a:endParaRPr lang="en-US" altLang="zh-CN" sz="1300">
                        <a:solidFill>
                          <a:srgbClr val="FF0000"/>
                        </a:solidFill>
                      </a:endParaRPr>
                    </a:p>
                  </a:txBody>
                  <a:tcPr marL="25400" marR="25400" marT="6350" marB="6350" anchor="ctr" anchorCtr="0"/>
                </a:tc>
              </a:tr>
              <a:tr h="375285">
                <a:tc>
                  <a:txBody>
                    <a:bodyPr/>
                    <a:p>
                      <a:pPr algn="l" fontAlgn="ctr">
                        <a:lnSpc>
                          <a:spcPct val="120000"/>
                        </a:lnSpc>
                        <a:buClrTx/>
                        <a:buSzTx/>
                        <a:buFontTx/>
                      </a:pPr>
                      <a:r>
                        <a:rPr lang="zh-CN" altLang="en-US" sz="1300"/>
                        <a:t>人智</a:t>
                      </a:r>
                      <a:endParaRPr lang="zh-CN" altLang="en-US" sz="1300"/>
                    </a:p>
                  </a:txBody>
                  <a:tcPr marL="25400" marR="25400" marT="6350" marB="6350" anchor="ctr" anchorCtr="0"/>
                </a:tc>
                <a:tc>
                  <a:txBody>
                    <a:bodyPr/>
                    <a:p>
                      <a:pPr algn="l" fontAlgn="ctr">
                        <a:lnSpc>
                          <a:spcPct val="120000"/>
                        </a:lnSpc>
                      </a:pPr>
                      <a:r>
                        <a:rPr lang="zh-CN" altLang="en-US" sz="1300">
                          <a:solidFill>
                            <a:srgbClr val="2C09FF"/>
                          </a:solidFill>
                        </a:rPr>
                        <a:t>中信</a:t>
                      </a:r>
                      <a:r>
                        <a:rPr lang="en-US" altLang="zh-CN" sz="1300">
                          <a:solidFill>
                            <a:srgbClr val="2C09FF"/>
                          </a:solidFill>
                        </a:rPr>
                        <a:t>*</a:t>
                      </a:r>
                      <a:r>
                        <a:rPr lang="zh-CN" altLang="en-US" sz="1300">
                          <a:solidFill>
                            <a:srgbClr val="2C09FF"/>
                          </a:solidFill>
                        </a:rPr>
                        <a:t>团</a:t>
                      </a:r>
                      <a:endParaRPr lang="zh-CN" altLang="en-US" sz="1300">
                        <a:solidFill>
                          <a:srgbClr val="2C09FF"/>
                        </a:solidFill>
                      </a:endParaRPr>
                    </a:p>
                  </a:txBody>
                  <a:tcPr marL="25400" marR="25400" marT="6350" marB="6350" anchor="ctr" anchorCtr="0"/>
                </a:tc>
                <a:tc>
                  <a:txBody>
                    <a:bodyPr/>
                    <a:p>
                      <a:pPr algn="l" fontAlgn="ctr">
                        <a:lnSpc>
                          <a:spcPct val="120000"/>
                        </a:lnSpc>
                      </a:pPr>
                      <a:r>
                        <a:rPr lang="en-US" altLang="zh-CN" sz="1300"/>
                        <a:t>3</a:t>
                      </a:r>
                      <a:endParaRPr lang="en-US" altLang="zh-CN" sz="1300"/>
                    </a:p>
                  </a:txBody>
                  <a:tcPr marL="25400" marR="25400" marT="6350" marB="6350" anchor="ctr" anchorCtr="0"/>
                </a:tc>
                <a:tc>
                  <a:txBody>
                    <a:bodyPr/>
                    <a:p>
                      <a:pPr algn="l" fontAlgn="ctr">
                        <a:lnSpc>
                          <a:spcPct val="120000"/>
                        </a:lnSpc>
                      </a:pPr>
                      <a:r>
                        <a:rPr lang="en-US" altLang="zh-CN" sz="1300"/>
                        <a:t>30</a:t>
                      </a:r>
                      <a:endParaRPr lang="en-US" altLang="zh-CN" sz="1300"/>
                    </a:p>
                  </a:txBody>
                  <a:tcPr marL="25400" marR="25400" marT="6350" marB="6350" anchor="ctr" anchorCtr="0"/>
                </a:tc>
                <a:tc>
                  <a:txBody>
                    <a:bodyPr/>
                    <a:p>
                      <a:pPr algn="l" fontAlgn="ctr">
                        <a:lnSpc>
                          <a:spcPct val="120000"/>
                        </a:lnSpc>
                      </a:pPr>
                      <a:r>
                        <a:rPr lang="en-US" altLang="zh-CN" sz="1300">
                          <a:solidFill>
                            <a:srgbClr val="FF0000"/>
                          </a:solidFill>
                        </a:rPr>
                        <a:t>10.0</a:t>
                      </a:r>
                      <a:endParaRPr lang="en-US" altLang="zh-CN" sz="1300">
                        <a:solidFill>
                          <a:srgbClr val="FF0000"/>
                        </a:solidFill>
                      </a:endParaRPr>
                    </a:p>
                  </a:txBody>
                  <a:tcPr marL="25400" marR="25400" marT="6350" marB="6350" anchor="ctr" anchorCtr="0"/>
                </a:tc>
                <a:tc>
                  <a:txBody>
                    <a:bodyPr/>
                    <a:p>
                      <a:pPr algn="l" fontAlgn="ctr">
                        <a:lnSpc>
                          <a:spcPct val="120000"/>
                        </a:lnSpc>
                      </a:pPr>
                      <a:r>
                        <a:rPr lang="en-US" altLang="zh-CN" sz="1300"/>
                        <a:t>10</a:t>
                      </a:r>
                      <a:endParaRPr lang="en-US" altLang="zh-CN" sz="1300"/>
                    </a:p>
                  </a:txBody>
                  <a:tcPr marL="25400" marR="25400" marT="6350" marB="6350" anchor="ctr" anchorCtr="0"/>
                </a:tc>
                <a:tc>
                  <a:txBody>
                    <a:bodyPr/>
                    <a:p>
                      <a:pPr algn="l" fontAlgn="ctr">
                        <a:lnSpc>
                          <a:spcPct val="120000"/>
                        </a:lnSpc>
                      </a:pPr>
                      <a:r>
                        <a:rPr lang="en-US" altLang="zh-CN" sz="1300">
                          <a:solidFill>
                            <a:srgbClr val="FF0000"/>
                          </a:solidFill>
                        </a:rPr>
                        <a:t>3.3</a:t>
                      </a:r>
                      <a:endParaRPr lang="en-US" altLang="zh-CN" sz="1300">
                        <a:solidFill>
                          <a:srgbClr val="FF0000"/>
                        </a:solidFill>
                      </a:endParaRPr>
                    </a:p>
                  </a:txBody>
                  <a:tcPr marL="25400" marR="25400" marT="6350" marB="6350" anchor="ctr" anchorCtr="0"/>
                </a:tc>
              </a:tr>
              <a:tr h="375285">
                <a:tc>
                  <a:txBody>
                    <a:bodyPr/>
                    <a:p>
                      <a:pPr algn="l" fontAlgn="ctr">
                        <a:lnSpc>
                          <a:spcPct val="120000"/>
                        </a:lnSpc>
                        <a:buClrTx/>
                        <a:buSzTx/>
                        <a:buFontTx/>
                      </a:pPr>
                      <a:r>
                        <a:rPr lang="zh-CN" altLang="en-US" sz="1300"/>
                        <a:t>人智</a:t>
                      </a:r>
                      <a:endParaRPr lang="zh-CN" altLang="en-US" sz="1300"/>
                    </a:p>
                  </a:txBody>
                  <a:tcPr marL="25400" marR="25400" marT="6350" marB="6350" anchor="ctr" anchorCtr="0"/>
                </a:tc>
                <a:tc>
                  <a:txBody>
                    <a:bodyPr/>
                    <a:p>
                      <a:pPr algn="l" fontAlgn="ctr">
                        <a:lnSpc>
                          <a:spcPct val="120000"/>
                        </a:lnSpc>
                      </a:pPr>
                      <a:r>
                        <a:rPr lang="zh-CN" altLang="en-US" sz="1300">
                          <a:solidFill>
                            <a:srgbClr val="2C09FF"/>
                          </a:solidFill>
                        </a:rPr>
                        <a:t>中国</a:t>
                      </a:r>
                      <a:r>
                        <a:rPr lang="en-US" altLang="zh-CN" sz="1300">
                          <a:solidFill>
                            <a:srgbClr val="2C09FF"/>
                          </a:solidFill>
                        </a:rPr>
                        <a:t>*</a:t>
                      </a:r>
                      <a:r>
                        <a:rPr lang="zh-CN" altLang="en-US" sz="1300">
                          <a:solidFill>
                            <a:srgbClr val="2C09FF"/>
                          </a:solidFill>
                        </a:rPr>
                        <a:t>船</a:t>
                      </a:r>
                      <a:endParaRPr lang="zh-CN" altLang="en-US" sz="1300">
                        <a:solidFill>
                          <a:srgbClr val="2C09FF"/>
                        </a:solidFill>
                      </a:endParaRPr>
                    </a:p>
                  </a:txBody>
                  <a:tcPr marL="25400" marR="25400" marT="6350" marB="6350" anchor="ctr" anchorCtr="0"/>
                </a:tc>
                <a:tc>
                  <a:txBody>
                    <a:bodyPr/>
                    <a:p>
                      <a:pPr algn="l" fontAlgn="ctr">
                        <a:lnSpc>
                          <a:spcPct val="120000"/>
                        </a:lnSpc>
                      </a:pPr>
                      <a:r>
                        <a:rPr lang="en-US" altLang="zh-CN" sz="1300"/>
                        <a:t>7</a:t>
                      </a:r>
                      <a:endParaRPr lang="en-US" altLang="zh-CN" sz="1300"/>
                    </a:p>
                  </a:txBody>
                  <a:tcPr marL="25400" marR="25400" marT="6350" marB="6350" anchor="ctr" anchorCtr="0"/>
                </a:tc>
                <a:tc>
                  <a:txBody>
                    <a:bodyPr/>
                    <a:p>
                      <a:pPr algn="l" fontAlgn="ctr">
                        <a:lnSpc>
                          <a:spcPct val="120000"/>
                        </a:lnSpc>
                      </a:pPr>
                      <a:r>
                        <a:rPr lang="en-US" altLang="zh-CN" sz="1300"/>
                        <a:t>60</a:t>
                      </a:r>
                      <a:endParaRPr lang="en-US" altLang="zh-CN" sz="1300"/>
                    </a:p>
                  </a:txBody>
                  <a:tcPr marL="25400" marR="25400" marT="6350" marB="6350" anchor="ctr" anchorCtr="0"/>
                </a:tc>
                <a:tc>
                  <a:txBody>
                    <a:bodyPr/>
                    <a:p>
                      <a:pPr algn="l" fontAlgn="ctr">
                        <a:lnSpc>
                          <a:spcPct val="120000"/>
                        </a:lnSpc>
                      </a:pPr>
                      <a:r>
                        <a:rPr lang="en-US" altLang="zh-CN" sz="1300">
                          <a:solidFill>
                            <a:srgbClr val="FF0000"/>
                          </a:solidFill>
                        </a:rPr>
                        <a:t>8.6</a:t>
                      </a:r>
                      <a:endParaRPr lang="en-US" altLang="zh-CN" sz="1300">
                        <a:solidFill>
                          <a:srgbClr val="FF0000"/>
                        </a:solidFill>
                      </a:endParaRPr>
                    </a:p>
                  </a:txBody>
                  <a:tcPr marL="25400" marR="25400" marT="6350" marB="6350" anchor="ctr" anchorCtr="0"/>
                </a:tc>
                <a:tc>
                  <a:txBody>
                    <a:bodyPr/>
                    <a:p>
                      <a:pPr algn="l" fontAlgn="ctr">
                        <a:lnSpc>
                          <a:spcPct val="120000"/>
                        </a:lnSpc>
                      </a:pPr>
                      <a:r>
                        <a:rPr lang="en-US" altLang="zh-CN" sz="1300"/>
                        <a:t>22</a:t>
                      </a:r>
                      <a:endParaRPr lang="en-US" altLang="zh-CN" sz="1300"/>
                    </a:p>
                  </a:txBody>
                  <a:tcPr marL="25400" marR="25400" marT="6350" marB="6350" anchor="ctr" anchorCtr="0"/>
                </a:tc>
                <a:tc>
                  <a:txBody>
                    <a:bodyPr/>
                    <a:p>
                      <a:pPr algn="l" fontAlgn="ctr">
                        <a:lnSpc>
                          <a:spcPct val="120000"/>
                        </a:lnSpc>
                      </a:pPr>
                      <a:r>
                        <a:rPr lang="en-US" altLang="zh-CN" sz="1300">
                          <a:solidFill>
                            <a:srgbClr val="FF0000"/>
                          </a:solidFill>
                        </a:rPr>
                        <a:t>3.1</a:t>
                      </a:r>
                      <a:endParaRPr lang="en-US" altLang="zh-CN" sz="1300">
                        <a:solidFill>
                          <a:srgbClr val="FF0000"/>
                        </a:solidFill>
                      </a:endParaRPr>
                    </a:p>
                  </a:txBody>
                  <a:tcPr marL="25400" marR="25400" marT="6350" marB="6350" anchor="ctr" anchorCtr="0"/>
                </a:tc>
              </a:tr>
              <a:tr h="376555">
                <a:tc>
                  <a:txBody>
                    <a:bodyPr/>
                    <a:p>
                      <a:pPr algn="l" fontAlgn="ctr">
                        <a:lnSpc>
                          <a:spcPct val="120000"/>
                        </a:lnSpc>
                        <a:buClrTx/>
                        <a:buSzTx/>
                        <a:buFontTx/>
                      </a:pPr>
                      <a:r>
                        <a:rPr lang="zh-CN" altLang="en-US" sz="1300"/>
                        <a:t>人智</a:t>
                      </a:r>
                      <a:endParaRPr lang="zh-CN" altLang="en-US" sz="1300"/>
                    </a:p>
                  </a:txBody>
                  <a:tcPr marL="25400" marR="25400" marT="6350" marB="6350" anchor="ctr" anchorCtr="0"/>
                </a:tc>
                <a:tc>
                  <a:txBody>
                    <a:bodyPr/>
                    <a:p>
                      <a:pPr algn="l" fontAlgn="ctr">
                        <a:lnSpc>
                          <a:spcPct val="120000"/>
                        </a:lnSpc>
                      </a:pPr>
                      <a:r>
                        <a:rPr lang="zh-CN" altLang="en-US" sz="1300">
                          <a:solidFill>
                            <a:srgbClr val="2C09FF"/>
                          </a:solidFill>
                        </a:rPr>
                        <a:t>航天</a:t>
                      </a:r>
                      <a:r>
                        <a:rPr lang="en-US" altLang="zh-CN" sz="1300">
                          <a:solidFill>
                            <a:srgbClr val="2C09FF"/>
                          </a:solidFill>
                        </a:rPr>
                        <a:t>*</a:t>
                      </a:r>
                      <a:r>
                        <a:rPr lang="zh-CN" altLang="en-US" sz="1300">
                          <a:solidFill>
                            <a:srgbClr val="2C09FF"/>
                          </a:solidFill>
                        </a:rPr>
                        <a:t>技</a:t>
                      </a:r>
                      <a:endParaRPr lang="zh-CN" altLang="en-US" sz="1300">
                        <a:solidFill>
                          <a:srgbClr val="2C09FF"/>
                        </a:solidFill>
                      </a:endParaRPr>
                    </a:p>
                  </a:txBody>
                  <a:tcPr marL="25400" marR="25400" marT="6350" marB="6350" anchor="ctr" anchorCtr="0"/>
                </a:tc>
                <a:tc>
                  <a:txBody>
                    <a:bodyPr/>
                    <a:p>
                      <a:pPr algn="l" fontAlgn="ctr">
                        <a:lnSpc>
                          <a:spcPct val="120000"/>
                        </a:lnSpc>
                      </a:pPr>
                      <a:r>
                        <a:rPr lang="en-US" altLang="zh-CN" sz="1300"/>
                        <a:t>3</a:t>
                      </a:r>
                      <a:endParaRPr lang="en-US" altLang="zh-CN" sz="1300"/>
                    </a:p>
                  </a:txBody>
                  <a:tcPr marL="25400" marR="25400" marT="6350" marB="6350" anchor="ctr" anchorCtr="0"/>
                </a:tc>
                <a:tc>
                  <a:txBody>
                    <a:bodyPr/>
                    <a:p>
                      <a:pPr algn="l" fontAlgn="ctr">
                        <a:lnSpc>
                          <a:spcPct val="120000"/>
                        </a:lnSpc>
                      </a:pPr>
                      <a:r>
                        <a:rPr lang="en-US" altLang="zh-CN" sz="1300"/>
                        <a:t>45</a:t>
                      </a:r>
                      <a:endParaRPr lang="en-US" altLang="zh-CN" sz="1300"/>
                    </a:p>
                  </a:txBody>
                  <a:tcPr marL="25400" marR="25400" marT="6350" marB="6350" anchor="ctr" anchorCtr="0"/>
                </a:tc>
                <a:tc>
                  <a:txBody>
                    <a:bodyPr/>
                    <a:p>
                      <a:pPr algn="l" fontAlgn="ctr">
                        <a:lnSpc>
                          <a:spcPct val="120000"/>
                        </a:lnSpc>
                      </a:pPr>
                      <a:r>
                        <a:rPr lang="en-US" altLang="zh-CN" sz="1300">
                          <a:solidFill>
                            <a:srgbClr val="FF0000"/>
                          </a:solidFill>
                        </a:rPr>
                        <a:t>15.0</a:t>
                      </a:r>
                      <a:endParaRPr lang="en-US" altLang="zh-CN" sz="1300">
                        <a:solidFill>
                          <a:srgbClr val="FF0000"/>
                        </a:solidFill>
                      </a:endParaRPr>
                    </a:p>
                  </a:txBody>
                  <a:tcPr marL="25400" marR="25400" marT="6350" marB="6350" anchor="ctr" anchorCtr="0"/>
                </a:tc>
                <a:tc>
                  <a:txBody>
                    <a:bodyPr/>
                    <a:p>
                      <a:pPr algn="l" fontAlgn="ctr">
                        <a:lnSpc>
                          <a:spcPct val="120000"/>
                        </a:lnSpc>
                      </a:pPr>
                      <a:r>
                        <a:rPr lang="en-US" altLang="zh-CN" sz="1300"/>
                        <a:t>7</a:t>
                      </a:r>
                      <a:endParaRPr lang="en-US" altLang="zh-CN" sz="1300"/>
                    </a:p>
                  </a:txBody>
                  <a:tcPr marL="25400" marR="25400" marT="6350" marB="6350" anchor="ctr" anchorCtr="0"/>
                </a:tc>
                <a:tc>
                  <a:txBody>
                    <a:bodyPr/>
                    <a:p>
                      <a:pPr algn="l" fontAlgn="ctr">
                        <a:lnSpc>
                          <a:spcPct val="120000"/>
                        </a:lnSpc>
                      </a:pPr>
                      <a:r>
                        <a:rPr lang="en-US" altLang="zh-CN" sz="1300">
                          <a:solidFill>
                            <a:srgbClr val="FF0000"/>
                          </a:solidFill>
                        </a:rPr>
                        <a:t>2.3</a:t>
                      </a:r>
                      <a:endParaRPr lang="en-US" altLang="zh-CN" sz="1300">
                        <a:solidFill>
                          <a:srgbClr val="FF0000"/>
                        </a:solidFill>
                      </a:endParaRPr>
                    </a:p>
                  </a:txBody>
                  <a:tcPr marL="25400" marR="25400" marT="6350" marB="6350" anchor="ctr" anchorCtr="0"/>
                </a:tc>
              </a:tr>
              <a:tr h="375285">
                <a:tc>
                  <a:txBody>
                    <a:bodyPr/>
                    <a:p>
                      <a:pPr algn="l" fontAlgn="ctr">
                        <a:lnSpc>
                          <a:spcPct val="120000"/>
                        </a:lnSpc>
                      </a:pPr>
                      <a:r>
                        <a:rPr lang="zh-CN" altLang="en-US" sz="1300"/>
                        <a:t>人智</a:t>
                      </a:r>
                      <a:endParaRPr lang="zh-CN" altLang="en-US" sz="1300"/>
                    </a:p>
                  </a:txBody>
                  <a:tcPr marL="25400" marR="25400" marT="6350" marB="6350" anchor="ctr" anchorCtr="0"/>
                </a:tc>
                <a:tc>
                  <a:txBody>
                    <a:bodyPr/>
                    <a:p>
                      <a:pPr algn="l" fontAlgn="ctr">
                        <a:lnSpc>
                          <a:spcPct val="120000"/>
                        </a:lnSpc>
                      </a:pPr>
                      <a:r>
                        <a:rPr lang="zh-CN" altLang="en-US" sz="1300">
                          <a:solidFill>
                            <a:srgbClr val="2C09FF"/>
                          </a:solidFill>
                        </a:rPr>
                        <a:t>中</a:t>
                      </a:r>
                      <a:r>
                        <a:rPr lang="en-US" altLang="zh-CN" sz="1300">
                          <a:solidFill>
                            <a:srgbClr val="2C09FF"/>
                          </a:solidFill>
                        </a:rPr>
                        <a:t>*</a:t>
                      </a:r>
                      <a:r>
                        <a:rPr lang="zh-CN" altLang="en-US" sz="1300">
                          <a:solidFill>
                            <a:srgbClr val="2C09FF"/>
                          </a:solidFill>
                        </a:rPr>
                        <a:t>信科</a:t>
                      </a:r>
                      <a:endParaRPr lang="zh-CN" altLang="en-US" sz="1300">
                        <a:solidFill>
                          <a:srgbClr val="2C09FF"/>
                        </a:solidFill>
                      </a:endParaRPr>
                    </a:p>
                  </a:txBody>
                  <a:tcPr marL="25400" marR="25400" marT="6350" marB="6350" anchor="ctr" anchorCtr="0"/>
                </a:tc>
                <a:tc>
                  <a:txBody>
                    <a:bodyPr/>
                    <a:p>
                      <a:pPr algn="l" fontAlgn="ctr">
                        <a:lnSpc>
                          <a:spcPct val="120000"/>
                        </a:lnSpc>
                      </a:pPr>
                      <a:r>
                        <a:rPr lang="en-US" altLang="zh-CN" sz="1300"/>
                        <a:t>2</a:t>
                      </a:r>
                      <a:endParaRPr lang="en-US" altLang="zh-CN" sz="1300"/>
                    </a:p>
                  </a:txBody>
                  <a:tcPr marL="25400" marR="25400" marT="6350" marB="6350" anchor="ctr" anchorCtr="0"/>
                </a:tc>
                <a:tc>
                  <a:txBody>
                    <a:bodyPr/>
                    <a:p>
                      <a:pPr algn="l" fontAlgn="ctr">
                        <a:lnSpc>
                          <a:spcPct val="120000"/>
                        </a:lnSpc>
                      </a:pPr>
                      <a:r>
                        <a:rPr lang="en-US" altLang="zh-CN" sz="1300"/>
                        <a:t>20</a:t>
                      </a:r>
                      <a:endParaRPr lang="en-US" altLang="zh-CN" sz="1300"/>
                    </a:p>
                  </a:txBody>
                  <a:tcPr marL="25400" marR="25400" marT="6350" marB="6350" anchor="ctr" anchorCtr="0"/>
                </a:tc>
                <a:tc>
                  <a:txBody>
                    <a:bodyPr/>
                    <a:p>
                      <a:pPr algn="l" fontAlgn="ctr">
                        <a:lnSpc>
                          <a:spcPct val="120000"/>
                        </a:lnSpc>
                      </a:pPr>
                      <a:r>
                        <a:rPr lang="en-US" altLang="zh-CN" sz="1300">
                          <a:solidFill>
                            <a:srgbClr val="FF0000"/>
                          </a:solidFill>
                        </a:rPr>
                        <a:t>10.0</a:t>
                      </a:r>
                      <a:endParaRPr lang="en-US" altLang="zh-CN" sz="1300">
                        <a:solidFill>
                          <a:srgbClr val="FF0000"/>
                        </a:solidFill>
                      </a:endParaRPr>
                    </a:p>
                  </a:txBody>
                  <a:tcPr marL="25400" marR="25400" marT="6350" marB="6350" anchor="ctr" anchorCtr="0"/>
                </a:tc>
                <a:tc>
                  <a:txBody>
                    <a:bodyPr/>
                    <a:p>
                      <a:pPr algn="l" fontAlgn="ctr">
                        <a:lnSpc>
                          <a:spcPct val="120000"/>
                        </a:lnSpc>
                      </a:pPr>
                      <a:r>
                        <a:rPr lang="en-US" altLang="zh-CN" sz="1300"/>
                        <a:t>4</a:t>
                      </a:r>
                      <a:endParaRPr lang="en-US" altLang="zh-CN" sz="1300"/>
                    </a:p>
                  </a:txBody>
                  <a:tcPr marL="25400" marR="25400" marT="6350" marB="6350" anchor="ctr" anchorCtr="0"/>
                </a:tc>
                <a:tc>
                  <a:txBody>
                    <a:bodyPr/>
                    <a:p>
                      <a:pPr algn="l" fontAlgn="ctr">
                        <a:lnSpc>
                          <a:spcPct val="120000"/>
                        </a:lnSpc>
                      </a:pPr>
                      <a:r>
                        <a:rPr lang="en-US" altLang="zh-CN" sz="1300">
                          <a:solidFill>
                            <a:srgbClr val="FF0000"/>
                          </a:solidFill>
                        </a:rPr>
                        <a:t>2.0</a:t>
                      </a:r>
                      <a:endParaRPr lang="en-US" altLang="zh-CN" sz="1300">
                        <a:solidFill>
                          <a:srgbClr val="FF0000"/>
                        </a:solidFill>
                      </a:endParaRPr>
                    </a:p>
                  </a:txBody>
                  <a:tcPr marL="25400" marR="25400" marT="6350" marB="6350" anchor="ctr" anchorCtr="0"/>
                </a:tc>
              </a:tr>
              <a:tr h="375285">
                <a:tc>
                  <a:txBody>
                    <a:bodyPr/>
                    <a:p>
                      <a:pPr algn="l" fontAlgn="ctr">
                        <a:lnSpc>
                          <a:spcPct val="120000"/>
                        </a:lnSpc>
                      </a:pPr>
                      <a:r>
                        <a:rPr lang="zh-CN" altLang="en-US" sz="1300"/>
                        <a:t>人智</a:t>
                      </a:r>
                      <a:endParaRPr lang="zh-CN" altLang="en-US" sz="1300"/>
                    </a:p>
                  </a:txBody>
                  <a:tcPr marL="25400" marR="25400" marT="6350" marB="6350" anchor="ctr" anchorCtr="0"/>
                </a:tc>
                <a:tc>
                  <a:txBody>
                    <a:bodyPr/>
                    <a:p>
                      <a:pPr algn="l" fontAlgn="ctr">
                        <a:lnSpc>
                          <a:spcPct val="120000"/>
                        </a:lnSpc>
                      </a:pPr>
                      <a:r>
                        <a:rPr lang="zh-CN" altLang="en-US" sz="1300">
                          <a:solidFill>
                            <a:srgbClr val="2C09FF"/>
                          </a:solidFill>
                        </a:rPr>
                        <a:t>兵</a:t>
                      </a:r>
                      <a:r>
                        <a:rPr lang="en-US" altLang="zh-CN" sz="1300">
                          <a:solidFill>
                            <a:srgbClr val="2C09FF"/>
                          </a:solidFill>
                        </a:rPr>
                        <a:t>*</a:t>
                      </a:r>
                      <a:r>
                        <a:rPr lang="zh-CN" altLang="en-US" sz="1300">
                          <a:solidFill>
                            <a:srgbClr val="2C09FF"/>
                          </a:solidFill>
                        </a:rPr>
                        <a:t>工业</a:t>
                      </a:r>
                      <a:endParaRPr lang="zh-CN" altLang="en-US" sz="1300">
                        <a:solidFill>
                          <a:srgbClr val="2C09FF"/>
                        </a:solidFill>
                      </a:endParaRPr>
                    </a:p>
                  </a:txBody>
                  <a:tcPr marL="25400" marR="25400" marT="6350" marB="6350" anchor="ctr" anchorCtr="0"/>
                </a:tc>
                <a:tc>
                  <a:txBody>
                    <a:bodyPr/>
                    <a:p>
                      <a:pPr algn="l" fontAlgn="ctr">
                        <a:lnSpc>
                          <a:spcPct val="120000"/>
                        </a:lnSpc>
                      </a:pPr>
                      <a:r>
                        <a:rPr lang="en-US" altLang="zh-CN" sz="1300"/>
                        <a:t>2</a:t>
                      </a:r>
                      <a:endParaRPr lang="en-US" altLang="zh-CN" sz="1300"/>
                    </a:p>
                  </a:txBody>
                  <a:tcPr marL="25400" marR="25400" marT="6350" marB="6350" anchor="ctr" anchorCtr="0"/>
                </a:tc>
                <a:tc>
                  <a:txBody>
                    <a:bodyPr/>
                    <a:p>
                      <a:pPr algn="l" fontAlgn="ctr">
                        <a:lnSpc>
                          <a:spcPct val="120000"/>
                        </a:lnSpc>
                      </a:pPr>
                      <a:r>
                        <a:rPr lang="en-US" altLang="zh-CN" sz="1300"/>
                        <a:t>15</a:t>
                      </a:r>
                      <a:endParaRPr lang="en-US" altLang="zh-CN" sz="1300"/>
                    </a:p>
                  </a:txBody>
                  <a:tcPr marL="25400" marR="25400" marT="6350" marB="6350" anchor="ctr" anchorCtr="0"/>
                </a:tc>
                <a:tc>
                  <a:txBody>
                    <a:bodyPr/>
                    <a:p>
                      <a:pPr algn="l" fontAlgn="ctr">
                        <a:lnSpc>
                          <a:spcPct val="120000"/>
                        </a:lnSpc>
                      </a:pPr>
                      <a:r>
                        <a:rPr lang="en-US" altLang="zh-CN" sz="1300">
                          <a:solidFill>
                            <a:srgbClr val="FF0000"/>
                          </a:solidFill>
                        </a:rPr>
                        <a:t>7.5</a:t>
                      </a:r>
                      <a:endParaRPr lang="en-US" altLang="zh-CN" sz="1300">
                        <a:solidFill>
                          <a:srgbClr val="FF0000"/>
                        </a:solidFill>
                      </a:endParaRPr>
                    </a:p>
                  </a:txBody>
                  <a:tcPr marL="25400" marR="25400" marT="6350" marB="6350" anchor="ctr" anchorCtr="0"/>
                </a:tc>
                <a:tc>
                  <a:txBody>
                    <a:bodyPr/>
                    <a:p>
                      <a:pPr algn="l" fontAlgn="ctr">
                        <a:lnSpc>
                          <a:spcPct val="120000"/>
                        </a:lnSpc>
                      </a:pPr>
                      <a:r>
                        <a:rPr lang="en-US" altLang="zh-CN" sz="1300"/>
                        <a:t>4</a:t>
                      </a:r>
                      <a:endParaRPr lang="en-US" altLang="zh-CN" sz="1300"/>
                    </a:p>
                  </a:txBody>
                  <a:tcPr marL="25400" marR="25400" marT="6350" marB="6350" anchor="ctr" anchorCtr="0"/>
                </a:tc>
                <a:tc>
                  <a:txBody>
                    <a:bodyPr/>
                    <a:p>
                      <a:pPr algn="l" fontAlgn="ctr">
                        <a:lnSpc>
                          <a:spcPct val="120000"/>
                        </a:lnSpc>
                      </a:pPr>
                      <a:r>
                        <a:rPr lang="en-US" altLang="zh-CN" sz="1300">
                          <a:solidFill>
                            <a:srgbClr val="FF0000"/>
                          </a:solidFill>
                        </a:rPr>
                        <a:t>2.0</a:t>
                      </a:r>
                      <a:endParaRPr lang="en-US" altLang="zh-CN" sz="1300">
                        <a:solidFill>
                          <a:srgbClr val="FF0000"/>
                        </a:solidFill>
                      </a:endParaRPr>
                    </a:p>
                  </a:txBody>
                  <a:tcPr marL="25400" marR="25400" marT="6350" marB="6350" anchor="ctr" anchorCtr="0"/>
                </a:tc>
              </a:tr>
              <a:tr h="375920">
                <a:tc>
                  <a:txBody>
                    <a:bodyPr/>
                    <a:p>
                      <a:pPr algn="l" fontAlgn="ctr">
                        <a:lnSpc>
                          <a:spcPct val="120000"/>
                        </a:lnSpc>
                      </a:pPr>
                      <a:r>
                        <a:rPr lang="zh-CN" altLang="en-US" sz="1300"/>
                        <a:t>人智</a:t>
                      </a:r>
                      <a:endParaRPr lang="zh-CN" altLang="en-US" sz="1300"/>
                    </a:p>
                  </a:txBody>
                  <a:tcPr marL="25400" marR="25400" marT="6350" marB="6350" anchor="ctr" anchorCtr="0"/>
                </a:tc>
                <a:tc>
                  <a:txBody>
                    <a:bodyPr/>
                    <a:p>
                      <a:pPr algn="l" fontAlgn="ctr">
                        <a:lnSpc>
                          <a:spcPct val="120000"/>
                        </a:lnSpc>
                      </a:pPr>
                      <a:r>
                        <a:rPr lang="zh-CN" altLang="en-US" sz="1300">
                          <a:solidFill>
                            <a:srgbClr val="2C09FF"/>
                          </a:solidFill>
                        </a:rPr>
                        <a:t>中</a:t>
                      </a:r>
                      <a:r>
                        <a:rPr lang="en-US" altLang="zh-CN" sz="1300">
                          <a:solidFill>
                            <a:srgbClr val="2C09FF"/>
                          </a:solidFill>
                        </a:rPr>
                        <a:t>*</a:t>
                      </a:r>
                      <a:r>
                        <a:rPr lang="zh-CN" altLang="en-US" sz="1300">
                          <a:solidFill>
                            <a:srgbClr val="2C09FF"/>
                          </a:solidFill>
                        </a:rPr>
                        <a:t>通号</a:t>
                      </a:r>
                      <a:endParaRPr lang="zh-CN" altLang="en-US" sz="1300">
                        <a:solidFill>
                          <a:srgbClr val="2C09FF"/>
                        </a:solidFill>
                      </a:endParaRPr>
                    </a:p>
                  </a:txBody>
                  <a:tcPr marL="25400" marR="25400" marT="6350" marB="6350" anchor="ctr" anchorCtr="0"/>
                </a:tc>
                <a:tc>
                  <a:txBody>
                    <a:bodyPr/>
                    <a:p>
                      <a:pPr algn="l" fontAlgn="ctr">
                        <a:lnSpc>
                          <a:spcPct val="120000"/>
                        </a:lnSpc>
                      </a:pPr>
                      <a:r>
                        <a:rPr lang="en-US" altLang="zh-CN" sz="1300"/>
                        <a:t>2</a:t>
                      </a:r>
                      <a:endParaRPr lang="en-US" altLang="zh-CN" sz="1300"/>
                    </a:p>
                  </a:txBody>
                  <a:tcPr marL="25400" marR="25400" marT="6350" marB="6350" anchor="ctr" anchorCtr="0"/>
                </a:tc>
                <a:tc>
                  <a:txBody>
                    <a:bodyPr/>
                    <a:p>
                      <a:pPr algn="l" fontAlgn="ctr">
                        <a:lnSpc>
                          <a:spcPct val="120000"/>
                        </a:lnSpc>
                      </a:pPr>
                      <a:r>
                        <a:rPr lang="en-US" altLang="zh-CN" sz="1300"/>
                        <a:t>15</a:t>
                      </a:r>
                      <a:endParaRPr lang="en-US" altLang="zh-CN" sz="1300"/>
                    </a:p>
                  </a:txBody>
                  <a:tcPr marL="25400" marR="25400" marT="6350" marB="6350" anchor="ctr" anchorCtr="0"/>
                </a:tc>
                <a:tc>
                  <a:txBody>
                    <a:bodyPr/>
                    <a:p>
                      <a:pPr algn="l" fontAlgn="ctr">
                        <a:lnSpc>
                          <a:spcPct val="120000"/>
                        </a:lnSpc>
                      </a:pPr>
                      <a:r>
                        <a:rPr lang="en-US" altLang="zh-CN" sz="1300">
                          <a:solidFill>
                            <a:srgbClr val="FF0000"/>
                          </a:solidFill>
                        </a:rPr>
                        <a:t>7.5</a:t>
                      </a:r>
                      <a:endParaRPr lang="en-US" altLang="zh-CN" sz="1300">
                        <a:solidFill>
                          <a:srgbClr val="FF0000"/>
                        </a:solidFill>
                      </a:endParaRPr>
                    </a:p>
                  </a:txBody>
                  <a:tcPr marL="25400" marR="25400" marT="6350" marB="6350" anchor="ctr" anchorCtr="0"/>
                </a:tc>
                <a:tc>
                  <a:txBody>
                    <a:bodyPr/>
                    <a:p>
                      <a:pPr algn="l" fontAlgn="ctr">
                        <a:lnSpc>
                          <a:spcPct val="120000"/>
                        </a:lnSpc>
                      </a:pPr>
                      <a:r>
                        <a:rPr lang="en-US" altLang="zh-CN" sz="1300"/>
                        <a:t>3</a:t>
                      </a:r>
                      <a:endParaRPr lang="en-US" altLang="zh-CN" sz="1300"/>
                    </a:p>
                  </a:txBody>
                  <a:tcPr marL="25400" marR="25400" marT="6350" marB="6350" anchor="ctr" anchorCtr="0"/>
                </a:tc>
                <a:tc>
                  <a:txBody>
                    <a:bodyPr/>
                    <a:p>
                      <a:pPr algn="l" fontAlgn="ctr">
                        <a:lnSpc>
                          <a:spcPct val="120000"/>
                        </a:lnSpc>
                      </a:pPr>
                      <a:r>
                        <a:rPr lang="en-US" altLang="zh-CN" sz="1300">
                          <a:solidFill>
                            <a:srgbClr val="FF0000"/>
                          </a:solidFill>
                        </a:rPr>
                        <a:t>1.5</a:t>
                      </a:r>
                      <a:endParaRPr lang="en-US" altLang="zh-CN" sz="1300">
                        <a:solidFill>
                          <a:srgbClr val="FF0000"/>
                        </a:solidFill>
                      </a:endParaRPr>
                    </a:p>
                  </a:txBody>
                  <a:tcPr marL="25400" marR="25400" marT="6350" marB="6350" anchor="ctr" anchorCtr="0"/>
                </a:tc>
              </a:tr>
              <a:tr h="375920">
                <a:tc>
                  <a:txBody>
                    <a:bodyPr/>
                    <a:p>
                      <a:pPr algn="l" fontAlgn="ctr">
                        <a:lnSpc>
                          <a:spcPct val="120000"/>
                        </a:lnSpc>
                      </a:pPr>
                      <a:r>
                        <a:rPr lang="zh-CN" altLang="en-US" sz="1300"/>
                        <a:t>人智</a:t>
                      </a:r>
                      <a:endParaRPr lang="zh-CN" altLang="en-US" sz="1300"/>
                    </a:p>
                  </a:txBody>
                  <a:tcPr marL="25400" marR="25400" marT="6350" marB="6350" anchor="ctr" anchorCtr="0"/>
                </a:tc>
                <a:tc>
                  <a:txBody>
                    <a:bodyPr/>
                    <a:p>
                      <a:pPr algn="l" fontAlgn="ctr">
                        <a:lnSpc>
                          <a:spcPct val="120000"/>
                        </a:lnSpc>
                      </a:pPr>
                      <a:r>
                        <a:rPr lang="zh-CN" altLang="en-US" sz="1300">
                          <a:solidFill>
                            <a:srgbClr val="2C09FF"/>
                          </a:solidFill>
                        </a:rPr>
                        <a:t>航天</a:t>
                      </a:r>
                      <a:r>
                        <a:rPr lang="en-US" altLang="zh-CN" sz="1300">
                          <a:solidFill>
                            <a:srgbClr val="2C09FF"/>
                          </a:solidFill>
                        </a:rPr>
                        <a:t>*</a:t>
                      </a:r>
                      <a:r>
                        <a:rPr lang="zh-CN" altLang="en-US" sz="1300">
                          <a:solidFill>
                            <a:srgbClr val="2C09FF"/>
                          </a:solidFill>
                        </a:rPr>
                        <a:t>工</a:t>
                      </a:r>
                      <a:endParaRPr lang="zh-CN" altLang="en-US" sz="1300">
                        <a:solidFill>
                          <a:srgbClr val="2C09FF"/>
                        </a:solidFill>
                      </a:endParaRPr>
                    </a:p>
                  </a:txBody>
                  <a:tcPr marL="25400" marR="25400" marT="6350" marB="6350" anchor="ctr" anchorCtr="0"/>
                </a:tc>
                <a:tc>
                  <a:txBody>
                    <a:bodyPr/>
                    <a:p>
                      <a:pPr algn="l" fontAlgn="ctr">
                        <a:lnSpc>
                          <a:spcPct val="120000"/>
                        </a:lnSpc>
                      </a:pPr>
                      <a:r>
                        <a:rPr lang="en-US" altLang="zh-CN" sz="1300"/>
                        <a:t>3</a:t>
                      </a:r>
                      <a:endParaRPr lang="en-US" altLang="zh-CN" sz="1300"/>
                    </a:p>
                  </a:txBody>
                  <a:tcPr marL="25400" marR="25400" marT="6350" marB="6350" anchor="ctr" anchorCtr="0"/>
                </a:tc>
                <a:tc>
                  <a:txBody>
                    <a:bodyPr/>
                    <a:p>
                      <a:pPr algn="l" fontAlgn="ctr">
                        <a:lnSpc>
                          <a:spcPct val="120000"/>
                        </a:lnSpc>
                      </a:pPr>
                      <a:r>
                        <a:rPr lang="en-US" altLang="zh-CN" sz="1300"/>
                        <a:t>39</a:t>
                      </a:r>
                      <a:endParaRPr lang="en-US" altLang="zh-CN" sz="1300"/>
                    </a:p>
                  </a:txBody>
                  <a:tcPr marL="25400" marR="25400" marT="6350" marB="6350" anchor="ctr" anchorCtr="0"/>
                </a:tc>
                <a:tc>
                  <a:txBody>
                    <a:bodyPr/>
                    <a:p>
                      <a:pPr algn="l" fontAlgn="ctr">
                        <a:lnSpc>
                          <a:spcPct val="120000"/>
                        </a:lnSpc>
                      </a:pPr>
                      <a:r>
                        <a:rPr lang="en-US" altLang="zh-CN" sz="1300">
                          <a:solidFill>
                            <a:srgbClr val="FF0000"/>
                          </a:solidFill>
                        </a:rPr>
                        <a:t>13.0</a:t>
                      </a:r>
                      <a:endParaRPr lang="en-US" altLang="zh-CN" sz="1300">
                        <a:solidFill>
                          <a:srgbClr val="FF0000"/>
                        </a:solidFill>
                      </a:endParaRPr>
                    </a:p>
                  </a:txBody>
                  <a:tcPr marL="25400" marR="25400" marT="6350" marB="6350" anchor="ctr" anchorCtr="0"/>
                </a:tc>
                <a:tc>
                  <a:txBody>
                    <a:bodyPr/>
                    <a:p>
                      <a:pPr algn="l" fontAlgn="ctr">
                        <a:lnSpc>
                          <a:spcPct val="120000"/>
                        </a:lnSpc>
                      </a:pPr>
                      <a:r>
                        <a:rPr lang="en-US" altLang="zh-CN" sz="1300"/>
                        <a:t>4</a:t>
                      </a:r>
                      <a:endParaRPr lang="en-US" altLang="zh-CN" sz="1300"/>
                    </a:p>
                  </a:txBody>
                  <a:tcPr marL="25400" marR="25400" marT="6350" marB="6350" anchor="ctr" anchorCtr="0"/>
                </a:tc>
                <a:tc>
                  <a:txBody>
                    <a:bodyPr/>
                    <a:p>
                      <a:pPr algn="l" fontAlgn="ctr">
                        <a:lnSpc>
                          <a:spcPct val="120000"/>
                        </a:lnSpc>
                      </a:pPr>
                      <a:r>
                        <a:rPr lang="en-US" altLang="zh-CN" sz="1300">
                          <a:solidFill>
                            <a:srgbClr val="FF0000"/>
                          </a:solidFill>
                        </a:rPr>
                        <a:t>1.3</a:t>
                      </a:r>
                      <a:endParaRPr lang="en-US" altLang="zh-CN" sz="1300">
                        <a:solidFill>
                          <a:srgbClr val="FF0000"/>
                        </a:solidFill>
                      </a:endParaRPr>
                    </a:p>
                  </a:txBody>
                  <a:tcPr marL="25400" marR="25400" marT="6350" marB="6350" anchor="ctr" anchorCtr="0"/>
                </a:tc>
              </a:tr>
            </a:tbl>
          </a:graphicData>
        </a:graphic>
      </p:graphicFrame>
      <p:graphicFrame>
        <p:nvGraphicFramePr>
          <p:cNvPr id="8" name="表格 7"/>
          <p:cNvGraphicFramePr/>
          <p:nvPr>
            <p:custDataLst>
              <p:tags r:id="rId2"/>
            </p:custDataLst>
          </p:nvPr>
        </p:nvGraphicFramePr>
        <p:xfrm>
          <a:off x="5717540" y="1585595"/>
          <a:ext cx="5908040" cy="4933315"/>
        </p:xfrm>
        <a:graphic>
          <a:graphicData uri="http://schemas.openxmlformats.org/drawingml/2006/table">
            <a:tbl>
              <a:tblPr firstRow="1" bandRow="1">
                <a:tableStyleId>{D6DFDEC4-C724-4ED3-BCC7-373F0C582D42}</a:tableStyleId>
              </a:tblPr>
              <a:tblGrid>
                <a:gridCol w="802005"/>
                <a:gridCol w="903605"/>
                <a:gridCol w="762000"/>
                <a:gridCol w="774065"/>
                <a:gridCol w="956310"/>
                <a:gridCol w="754380"/>
                <a:gridCol w="955675"/>
              </a:tblGrid>
              <a:tr h="445770">
                <a:tc>
                  <a:txBody>
                    <a:bodyPr/>
                    <a:p>
                      <a:pPr algn="l" fontAlgn="ctr">
                        <a:lnSpc>
                          <a:spcPct val="120000"/>
                        </a:lnSpc>
                        <a:buClrTx/>
                        <a:buSzTx/>
                        <a:buFontTx/>
                      </a:pPr>
                      <a:r>
                        <a:rPr lang="zh-CN" altLang="en-US" sz="1400" spc="120"/>
                        <a:t>领域</a:t>
                      </a:r>
                      <a:endParaRPr lang="zh-CN" altLang="en-US" sz="1400" spc="120"/>
                    </a:p>
                  </a:txBody>
                  <a:tcPr marL="152400" marR="152400" marT="127000" marB="127000" anchor="ctr" anchorCtr="0"/>
                </a:tc>
                <a:tc>
                  <a:txBody>
                    <a:bodyPr/>
                    <a:p>
                      <a:pPr algn="l" fontAlgn="ctr">
                        <a:lnSpc>
                          <a:spcPct val="120000"/>
                        </a:lnSpc>
                        <a:buClrTx/>
                        <a:buSzTx/>
                        <a:buFontTx/>
                      </a:pPr>
                      <a:r>
                        <a:rPr lang="zh-CN" altLang="en-US" sz="1400" spc="120"/>
                        <a:t>企业</a:t>
                      </a:r>
                      <a:endParaRPr lang="zh-CN" altLang="en-US" sz="1400" spc="120"/>
                    </a:p>
                  </a:txBody>
                  <a:tcPr marL="152400" marR="152400" marT="127000" marB="127000" anchor="ctr" anchorCtr="0"/>
                </a:tc>
                <a:tc>
                  <a:txBody>
                    <a:bodyPr/>
                    <a:p>
                      <a:pPr algn="l" fontAlgn="ctr">
                        <a:lnSpc>
                          <a:spcPct val="120000"/>
                        </a:lnSpc>
                        <a:buClrTx/>
                        <a:buSzTx/>
                        <a:buFontTx/>
                      </a:pPr>
                      <a:r>
                        <a:rPr lang="zh-CN" altLang="en-US" sz="1400" spc="120"/>
                        <a:t>招生</a:t>
                      </a:r>
                      <a:endParaRPr lang="zh-CN" altLang="en-US" sz="1400" spc="120"/>
                    </a:p>
                  </a:txBody>
                  <a:tcPr marL="152400" marR="152400" marT="127000" marB="127000" anchor="ctr" anchorCtr="0"/>
                </a:tc>
                <a:tc>
                  <a:txBody>
                    <a:bodyPr/>
                    <a:p>
                      <a:pPr algn="l" fontAlgn="ctr">
                        <a:lnSpc>
                          <a:spcPct val="120000"/>
                        </a:lnSpc>
                        <a:buClrTx/>
                        <a:buSzTx/>
                        <a:buFontTx/>
                      </a:pPr>
                      <a:r>
                        <a:rPr lang="zh-CN" altLang="en-US" sz="1400" spc="120"/>
                        <a:t>报名</a:t>
                      </a:r>
                      <a:endParaRPr lang="zh-CN" altLang="en-US" sz="1400" spc="120"/>
                    </a:p>
                  </a:txBody>
                  <a:tcPr marL="152400" marR="152400" marT="127000" marB="127000" anchor="ctr" anchorCtr="0"/>
                </a:tc>
                <a:tc>
                  <a:txBody>
                    <a:bodyPr/>
                    <a:p>
                      <a:pPr algn="l" fontAlgn="ctr">
                        <a:lnSpc>
                          <a:spcPct val="120000"/>
                        </a:lnSpc>
                        <a:buClrTx/>
                        <a:buSzTx/>
                        <a:buFontTx/>
                      </a:pPr>
                      <a:r>
                        <a:rPr lang="zh-CN" altLang="en-US" sz="1400" spc="120"/>
                        <a:t>报录比</a:t>
                      </a:r>
                      <a:endParaRPr lang="zh-CN" altLang="en-US" sz="1400" spc="120"/>
                    </a:p>
                  </a:txBody>
                  <a:tcPr marL="152400" marR="152400" marT="127000" marB="127000" anchor="ctr" anchorCtr="0"/>
                </a:tc>
                <a:tc>
                  <a:txBody>
                    <a:bodyPr/>
                    <a:p>
                      <a:pPr algn="l" fontAlgn="ctr">
                        <a:lnSpc>
                          <a:spcPct val="120000"/>
                        </a:lnSpc>
                        <a:buClrTx/>
                        <a:buSzTx/>
                        <a:buFontTx/>
                      </a:pPr>
                      <a:r>
                        <a:rPr lang="zh-CN" altLang="en-US" sz="1400" spc="120"/>
                        <a:t>面试</a:t>
                      </a:r>
                      <a:endParaRPr lang="zh-CN" altLang="en-US" sz="1400" spc="120"/>
                    </a:p>
                  </a:txBody>
                  <a:tcPr marL="152400" marR="152400" marT="127000" marB="127000" anchor="ctr" anchorCtr="0"/>
                </a:tc>
                <a:tc>
                  <a:txBody>
                    <a:bodyPr/>
                    <a:p>
                      <a:pPr algn="l" fontAlgn="ctr">
                        <a:lnSpc>
                          <a:spcPct val="120000"/>
                        </a:lnSpc>
                        <a:buClrTx/>
                        <a:buSzTx/>
                        <a:buFontTx/>
                      </a:pPr>
                      <a:r>
                        <a:rPr lang="zh-CN" altLang="en-US" sz="1400" spc="120"/>
                        <a:t>面录比</a:t>
                      </a:r>
                      <a:endParaRPr lang="zh-CN" altLang="en-US" sz="1400" spc="120"/>
                    </a:p>
                  </a:txBody>
                  <a:tcPr marL="152400" marR="152400" marT="127000" marB="127000" anchor="ctr" anchorCtr="0"/>
                </a:tc>
              </a:tr>
              <a:tr h="491490">
                <a:tc>
                  <a:txBody>
                    <a:bodyPr/>
                    <a:p>
                      <a:pPr algn="l" fontAlgn="ctr">
                        <a:lnSpc>
                          <a:spcPct val="120000"/>
                        </a:lnSpc>
                        <a:buClrTx/>
                        <a:buSzTx/>
                        <a:buFontTx/>
                      </a:pPr>
                      <a:r>
                        <a:rPr lang="zh-CN" altLang="en-US" sz="1200"/>
                        <a:t>关软</a:t>
                      </a:r>
                      <a:endParaRPr lang="zh-CN" altLang="en-US" sz="1200"/>
                    </a:p>
                  </a:txBody>
                  <a:tcPr marL="152400" marR="152400" marT="127000" marB="127000" anchor="ctr" anchorCtr="0"/>
                </a:tc>
                <a:tc>
                  <a:txBody>
                    <a:bodyPr/>
                    <a:p>
                      <a:pPr algn="l" fontAlgn="ctr">
                        <a:lnSpc>
                          <a:spcPct val="120000"/>
                        </a:lnSpc>
                        <a:buClrTx/>
                        <a:buSzTx/>
                        <a:buFontTx/>
                      </a:pPr>
                      <a:r>
                        <a:rPr lang="zh-CN" altLang="en-US" sz="1300">
                          <a:solidFill>
                            <a:srgbClr val="2C09FF"/>
                          </a:solidFill>
                        </a:rPr>
                        <a:t>中信*团</a:t>
                      </a:r>
                      <a:endParaRPr lang="zh-CN" altLang="en-US" sz="1300">
                        <a:solidFill>
                          <a:srgbClr val="2C09FF"/>
                        </a:solidFill>
                      </a:endParaRPr>
                    </a:p>
                  </a:txBody>
                  <a:tcPr marL="152400" marR="152400" marT="127000" marB="127000" anchor="ctr" anchorCtr="0"/>
                </a:tc>
                <a:tc>
                  <a:txBody>
                    <a:bodyPr/>
                    <a:p>
                      <a:pPr algn="l" fontAlgn="ctr">
                        <a:lnSpc>
                          <a:spcPct val="120000"/>
                        </a:lnSpc>
                        <a:buClrTx/>
                        <a:buSzTx/>
                        <a:buFontTx/>
                      </a:pPr>
                      <a:r>
                        <a:rPr lang="zh-CN" altLang="en-US" sz="1200"/>
                        <a:t>1</a:t>
                      </a:r>
                      <a:endParaRPr lang="zh-CN" altLang="en-US" sz="1200"/>
                    </a:p>
                  </a:txBody>
                  <a:tcPr marL="152400" marR="152400" marT="127000" marB="127000" anchor="ctr" anchorCtr="0"/>
                </a:tc>
                <a:tc>
                  <a:txBody>
                    <a:bodyPr/>
                    <a:p>
                      <a:pPr algn="l" fontAlgn="ctr">
                        <a:lnSpc>
                          <a:spcPct val="120000"/>
                        </a:lnSpc>
                        <a:buClrTx/>
                        <a:buSzTx/>
                        <a:buFontTx/>
                      </a:pPr>
                      <a:r>
                        <a:rPr lang="zh-CN" altLang="en-US" sz="1200"/>
                        <a:t>17</a:t>
                      </a:r>
                      <a:endParaRPr lang="zh-CN" altLang="en-US" sz="1200"/>
                    </a:p>
                  </a:txBody>
                  <a:tcPr marL="152400" marR="152400" marT="127000" marB="127000" anchor="ctr" anchorCtr="0"/>
                </a:tc>
                <a:tc>
                  <a:txBody>
                    <a:bodyPr/>
                    <a:p>
                      <a:pPr algn="l" fontAlgn="ctr">
                        <a:lnSpc>
                          <a:spcPct val="120000"/>
                        </a:lnSpc>
                        <a:buClrTx/>
                        <a:buSzTx/>
                        <a:buFontTx/>
                      </a:pPr>
                      <a:r>
                        <a:rPr lang="zh-CN" altLang="en-US" sz="1200">
                          <a:solidFill>
                            <a:srgbClr val="FF0000"/>
                          </a:solidFill>
                        </a:rPr>
                        <a:t>17.0</a:t>
                      </a:r>
                      <a:endParaRPr lang="zh-CN" altLang="en-US" sz="1200">
                        <a:solidFill>
                          <a:srgbClr val="FF0000"/>
                        </a:solidFill>
                      </a:endParaRPr>
                    </a:p>
                  </a:txBody>
                  <a:tcPr marL="152400" marR="152400" marT="127000" marB="127000" anchor="ctr" anchorCtr="0"/>
                </a:tc>
                <a:tc>
                  <a:txBody>
                    <a:bodyPr/>
                    <a:p>
                      <a:pPr algn="l" fontAlgn="ctr">
                        <a:lnSpc>
                          <a:spcPct val="120000"/>
                        </a:lnSpc>
                        <a:buClrTx/>
                        <a:buSzTx/>
                        <a:buFontTx/>
                      </a:pPr>
                      <a:r>
                        <a:rPr lang="zh-CN" altLang="en-US" sz="1200"/>
                        <a:t>4</a:t>
                      </a:r>
                      <a:endParaRPr lang="zh-CN" altLang="en-US" sz="1200"/>
                    </a:p>
                  </a:txBody>
                  <a:tcPr marL="152400" marR="152400" marT="127000" marB="127000" anchor="ctr" anchorCtr="0"/>
                </a:tc>
                <a:tc>
                  <a:txBody>
                    <a:bodyPr/>
                    <a:p>
                      <a:pPr algn="l" fontAlgn="ctr">
                        <a:lnSpc>
                          <a:spcPct val="120000"/>
                        </a:lnSpc>
                        <a:buClrTx/>
                        <a:buSzTx/>
                        <a:buFontTx/>
                      </a:pPr>
                      <a:r>
                        <a:rPr lang="zh-CN" altLang="en-US" sz="1200">
                          <a:solidFill>
                            <a:srgbClr val="FF0000"/>
                          </a:solidFill>
                        </a:rPr>
                        <a:t>4.0</a:t>
                      </a:r>
                      <a:endParaRPr lang="zh-CN" altLang="en-US" sz="1200">
                        <a:solidFill>
                          <a:srgbClr val="FF0000"/>
                        </a:solidFill>
                      </a:endParaRPr>
                    </a:p>
                  </a:txBody>
                  <a:tcPr marL="152400" marR="152400" marT="127000" marB="127000" anchor="ctr" anchorCtr="0"/>
                </a:tc>
              </a:tr>
              <a:tr h="491490">
                <a:tc>
                  <a:txBody>
                    <a:bodyPr/>
                    <a:p>
                      <a:pPr algn="l" fontAlgn="ctr">
                        <a:lnSpc>
                          <a:spcPct val="120000"/>
                        </a:lnSpc>
                        <a:buClrTx/>
                        <a:buSzTx/>
                        <a:buFontTx/>
                      </a:pPr>
                      <a:r>
                        <a:rPr lang="zh-CN" altLang="en-US" sz="1200"/>
                        <a:t>关软</a:t>
                      </a:r>
                      <a:endParaRPr lang="zh-CN" altLang="en-US" sz="1200"/>
                    </a:p>
                  </a:txBody>
                  <a:tcPr marL="152400" marR="152400" marT="127000" marB="127000" anchor="ctr" anchorCtr="0"/>
                </a:tc>
                <a:tc>
                  <a:txBody>
                    <a:bodyPr/>
                    <a:p>
                      <a:pPr algn="l" fontAlgn="ctr">
                        <a:lnSpc>
                          <a:spcPct val="120000"/>
                        </a:lnSpc>
                        <a:buClrTx/>
                        <a:buSzTx/>
                        <a:buFontTx/>
                      </a:pPr>
                      <a:r>
                        <a:rPr lang="zh-CN" altLang="en-US" sz="1300">
                          <a:solidFill>
                            <a:srgbClr val="2C09FF"/>
                          </a:solidFill>
                        </a:rPr>
                        <a:t>中*商飞</a:t>
                      </a:r>
                      <a:endParaRPr lang="zh-CN" altLang="en-US" sz="1300">
                        <a:solidFill>
                          <a:srgbClr val="2C09FF"/>
                        </a:solidFill>
                      </a:endParaRPr>
                    </a:p>
                  </a:txBody>
                  <a:tcPr marL="152400" marR="152400" marT="127000" marB="127000" anchor="ctr" anchorCtr="0"/>
                </a:tc>
                <a:tc>
                  <a:txBody>
                    <a:bodyPr/>
                    <a:p>
                      <a:pPr algn="l" fontAlgn="ctr">
                        <a:lnSpc>
                          <a:spcPct val="120000"/>
                        </a:lnSpc>
                        <a:buClrTx/>
                        <a:buSzTx/>
                        <a:buFontTx/>
                      </a:pPr>
                      <a:r>
                        <a:rPr lang="zh-CN" altLang="en-US" sz="1200"/>
                        <a:t>1</a:t>
                      </a:r>
                      <a:endParaRPr lang="zh-CN" altLang="en-US" sz="1200"/>
                    </a:p>
                  </a:txBody>
                  <a:tcPr marL="152400" marR="152400" marT="127000" marB="127000" anchor="ctr" anchorCtr="0"/>
                </a:tc>
                <a:tc>
                  <a:txBody>
                    <a:bodyPr/>
                    <a:p>
                      <a:pPr algn="l" fontAlgn="ctr">
                        <a:lnSpc>
                          <a:spcPct val="120000"/>
                        </a:lnSpc>
                        <a:buClrTx/>
                        <a:buSzTx/>
                        <a:buFontTx/>
                      </a:pPr>
                      <a:r>
                        <a:rPr lang="zh-CN" altLang="en-US" sz="1200"/>
                        <a:t>12</a:t>
                      </a:r>
                      <a:endParaRPr lang="zh-CN" altLang="en-US" sz="1200"/>
                    </a:p>
                  </a:txBody>
                  <a:tcPr marL="152400" marR="152400" marT="127000" marB="127000" anchor="ctr" anchorCtr="0"/>
                </a:tc>
                <a:tc>
                  <a:txBody>
                    <a:bodyPr/>
                    <a:p>
                      <a:pPr algn="l" fontAlgn="ctr">
                        <a:lnSpc>
                          <a:spcPct val="120000"/>
                        </a:lnSpc>
                        <a:buClrTx/>
                        <a:buSzTx/>
                        <a:buFontTx/>
                      </a:pPr>
                      <a:r>
                        <a:rPr lang="zh-CN" altLang="en-US" sz="1200">
                          <a:solidFill>
                            <a:srgbClr val="FF0000"/>
                          </a:solidFill>
                        </a:rPr>
                        <a:t>12.0</a:t>
                      </a:r>
                      <a:endParaRPr lang="zh-CN" altLang="en-US" sz="1200">
                        <a:solidFill>
                          <a:srgbClr val="FF0000"/>
                        </a:solidFill>
                      </a:endParaRPr>
                    </a:p>
                  </a:txBody>
                  <a:tcPr marL="152400" marR="152400" marT="127000" marB="127000" anchor="ctr" anchorCtr="0"/>
                </a:tc>
                <a:tc>
                  <a:txBody>
                    <a:bodyPr/>
                    <a:p>
                      <a:pPr algn="l" fontAlgn="ctr">
                        <a:lnSpc>
                          <a:spcPct val="120000"/>
                        </a:lnSpc>
                        <a:buClrTx/>
                        <a:buSzTx/>
                        <a:buFontTx/>
                      </a:pPr>
                      <a:r>
                        <a:rPr lang="zh-CN" altLang="en-US" sz="1200"/>
                        <a:t>4</a:t>
                      </a:r>
                      <a:endParaRPr lang="zh-CN" altLang="en-US" sz="1200"/>
                    </a:p>
                  </a:txBody>
                  <a:tcPr marL="152400" marR="152400" marT="127000" marB="127000" anchor="ctr" anchorCtr="0"/>
                </a:tc>
                <a:tc>
                  <a:txBody>
                    <a:bodyPr/>
                    <a:p>
                      <a:pPr algn="l" fontAlgn="ctr">
                        <a:lnSpc>
                          <a:spcPct val="120000"/>
                        </a:lnSpc>
                        <a:buClrTx/>
                        <a:buSzTx/>
                        <a:buFontTx/>
                      </a:pPr>
                      <a:r>
                        <a:rPr lang="zh-CN" altLang="en-US" sz="1200">
                          <a:solidFill>
                            <a:srgbClr val="FF0000"/>
                          </a:solidFill>
                        </a:rPr>
                        <a:t>4.0</a:t>
                      </a:r>
                      <a:endParaRPr lang="zh-CN" altLang="en-US" sz="1200">
                        <a:solidFill>
                          <a:srgbClr val="FF0000"/>
                        </a:solidFill>
                      </a:endParaRPr>
                    </a:p>
                  </a:txBody>
                  <a:tcPr marL="152400" marR="152400" marT="127000" marB="127000" anchor="ctr" anchorCtr="0"/>
                </a:tc>
              </a:tr>
              <a:tr h="491490">
                <a:tc>
                  <a:txBody>
                    <a:bodyPr/>
                    <a:p>
                      <a:pPr algn="l" fontAlgn="ctr">
                        <a:lnSpc>
                          <a:spcPct val="120000"/>
                        </a:lnSpc>
                        <a:buClrTx/>
                        <a:buSzTx/>
                        <a:buFontTx/>
                      </a:pPr>
                      <a:r>
                        <a:rPr lang="zh-CN" altLang="en-US" sz="1200"/>
                        <a:t>关软</a:t>
                      </a:r>
                      <a:endParaRPr lang="zh-CN" altLang="en-US" sz="1200"/>
                    </a:p>
                  </a:txBody>
                  <a:tcPr marL="152400" marR="152400" marT="127000" marB="127000" anchor="ctr" anchorCtr="0"/>
                </a:tc>
                <a:tc>
                  <a:txBody>
                    <a:bodyPr/>
                    <a:p>
                      <a:pPr algn="l" fontAlgn="ctr">
                        <a:lnSpc>
                          <a:spcPct val="120000"/>
                        </a:lnSpc>
                        <a:buClrTx/>
                        <a:buSzTx/>
                        <a:buFontTx/>
                      </a:pPr>
                      <a:r>
                        <a:rPr lang="zh-CN" altLang="en-US" sz="1300">
                          <a:solidFill>
                            <a:srgbClr val="2C09FF"/>
                          </a:solidFill>
                        </a:rPr>
                        <a:t>华*</a:t>
                      </a:r>
                      <a:endParaRPr lang="zh-CN" altLang="en-US" sz="1300">
                        <a:solidFill>
                          <a:srgbClr val="2C09FF"/>
                        </a:solidFill>
                      </a:endParaRPr>
                    </a:p>
                  </a:txBody>
                  <a:tcPr marL="152400" marR="152400" marT="127000" marB="127000" anchor="ctr" anchorCtr="0"/>
                </a:tc>
                <a:tc>
                  <a:txBody>
                    <a:bodyPr/>
                    <a:p>
                      <a:pPr algn="l" fontAlgn="ctr">
                        <a:lnSpc>
                          <a:spcPct val="120000"/>
                        </a:lnSpc>
                        <a:buClrTx/>
                        <a:buSzTx/>
                        <a:buFontTx/>
                      </a:pPr>
                      <a:r>
                        <a:rPr lang="zh-CN" altLang="en-US" sz="1200"/>
                        <a:t>6</a:t>
                      </a:r>
                      <a:endParaRPr lang="zh-CN" altLang="en-US" sz="1200"/>
                    </a:p>
                  </a:txBody>
                  <a:tcPr marL="152400" marR="152400" marT="127000" marB="127000" anchor="ctr" anchorCtr="0"/>
                </a:tc>
                <a:tc>
                  <a:txBody>
                    <a:bodyPr/>
                    <a:p>
                      <a:pPr algn="l" fontAlgn="ctr">
                        <a:lnSpc>
                          <a:spcPct val="120000"/>
                        </a:lnSpc>
                        <a:buClrTx/>
                        <a:buSzTx/>
                        <a:buFontTx/>
                      </a:pPr>
                      <a:r>
                        <a:rPr lang="zh-CN" altLang="en-US" sz="1200"/>
                        <a:t>68</a:t>
                      </a:r>
                      <a:endParaRPr lang="zh-CN" altLang="en-US" sz="1200"/>
                    </a:p>
                  </a:txBody>
                  <a:tcPr marL="152400" marR="152400" marT="127000" marB="127000" anchor="ctr" anchorCtr="0"/>
                </a:tc>
                <a:tc>
                  <a:txBody>
                    <a:bodyPr/>
                    <a:p>
                      <a:pPr algn="l" fontAlgn="ctr">
                        <a:lnSpc>
                          <a:spcPct val="120000"/>
                        </a:lnSpc>
                        <a:buClrTx/>
                        <a:buSzTx/>
                        <a:buFontTx/>
                      </a:pPr>
                      <a:r>
                        <a:rPr lang="zh-CN" altLang="en-US" sz="1200">
                          <a:solidFill>
                            <a:srgbClr val="FF0000"/>
                          </a:solidFill>
                        </a:rPr>
                        <a:t>11.3</a:t>
                      </a:r>
                      <a:endParaRPr lang="zh-CN" altLang="en-US" sz="1200">
                        <a:solidFill>
                          <a:srgbClr val="FF0000"/>
                        </a:solidFill>
                      </a:endParaRPr>
                    </a:p>
                  </a:txBody>
                  <a:tcPr marL="152400" marR="152400" marT="127000" marB="127000" anchor="ctr" anchorCtr="0"/>
                </a:tc>
                <a:tc>
                  <a:txBody>
                    <a:bodyPr/>
                    <a:p>
                      <a:pPr algn="l" fontAlgn="ctr">
                        <a:lnSpc>
                          <a:spcPct val="120000"/>
                        </a:lnSpc>
                        <a:buClrTx/>
                        <a:buSzTx/>
                        <a:buFontTx/>
                      </a:pPr>
                      <a:r>
                        <a:rPr lang="zh-CN" altLang="en-US" sz="1200"/>
                        <a:t>19</a:t>
                      </a:r>
                      <a:endParaRPr lang="zh-CN" altLang="en-US" sz="1200"/>
                    </a:p>
                  </a:txBody>
                  <a:tcPr marL="152400" marR="152400" marT="127000" marB="127000" anchor="ctr" anchorCtr="0"/>
                </a:tc>
                <a:tc>
                  <a:txBody>
                    <a:bodyPr/>
                    <a:p>
                      <a:pPr algn="l" fontAlgn="ctr">
                        <a:lnSpc>
                          <a:spcPct val="120000"/>
                        </a:lnSpc>
                        <a:buClrTx/>
                        <a:buSzTx/>
                        <a:buFontTx/>
                      </a:pPr>
                      <a:r>
                        <a:rPr lang="zh-CN" altLang="en-US" sz="1200">
                          <a:solidFill>
                            <a:srgbClr val="FF0000"/>
                          </a:solidFill>
                        </a:rPr>
                        <a:t>3.2</a:t>
                      </a:r>
                      <a:endParaRPr lang="zh-CN" altLang="en-US" sz="1200">
                        <a:solidFill>
                          <a:srgbClr val="FF0000"/>
                        </a:solidFill>
                      </a:endParaRPr>
                    </a:p>
                  </a:txBody>
                  <a:tcPr marL="152400" marR="152400" marT="127000" marB="127000" anchor="ctr" anchorCtr="0"/>
                </a:tc>
              </a:tr>
              <a:tr h="491490">
                <a:tc>
                  <a:txBody>
                    <a:bodyPr/>
                    <a:p>
                      <a:pPr algn="l" fontAlgn="ctr">
                        <a:lnSpc>
                          <a:spcPct val="120000"/>
                        </a:lnSpc>
                        <a:buClrTx/>
                        <a:buSzTx/>
                        <a:buFontTx/>
                      </a:pPr>
                      <a:r>
                        <a:rPr lang="zh-CN" altLang="en-US" sz="1200"/>
                        <a:t>关软</a:t>
                      </a:r>
                      <a:endParaRPr lang="zh-CN" altLang="en-US" sz="1200"/>
                    </a:p>
                  </a:txBody>
                  <a:tcPr marL="152400" marR="152400" marT="127000" marB="127000" anchor="ctr" anchorCtr="0"/>
                </a:tc>
                <a:tc>
                  <a:txBody>
                    <a:bodyPr/>
                    <a:p>
                      <a:pPr algn="l" fontAlgn="ctr">
                        <a:lnSpc>
                          <a:spcPct val="120000"/>
                        </a:lnSpc>
                        <a:buClrTx/>
                        <a:buSzTx/>
                        <a:buFontTx/>
                      </a:pPr>
                      <a:r>
                        <a:rPr lang="zh-CN" altLang="en-US" sz="1300">
                          <a:solidFill>
                            <a:srgbClr val="2C09FF"/>
                          </a:solidFill>
                        </a:rPr>
                        <a:t>中*电科</a:t>
                      </a:r>
                      <a:endParaRPr lang="zh-CN" altLang="en-US" sz="1300">
                        <a:solidFill>
                          <a:srgbClr val="2C09FF"/>
                        </a:solidFill>
                      </a:endParaRPr>
                    </a:p>
                  </a:txBody>
                  <a:tcPr marL="152400" marR="152400" marT="127000" marB="127000" anchor="ctr" anchorCtr="0"/>
                </a:tc>
                <a:tc>
                  <a:txBody>
                    <a:bodyPr/>
                    <a:p>
                      <a:pPr algn="l" fontAlgn="ctr">
                        <a:lnSpc>
                          <a:spcPct val="120000"/>
                        </a:lnSpc>
                        <a:buClrTx/>
                        <a:buSzTx/>
                        <a:buFontTx/>
                      </a:pPr>
                      <a:r>
                        <a:rPr lang="zh-CN" altLang="en-US" sz="1200"/>
                        <a:t>9</a:t>
                      </a:r>
                      <a:endParaRPr lang="zh-CN" altLang="en-US" sz="1200"/>
                    </a:p>
                  </a:txBody>
                  <a:tcPr marL="152400" marR="152400" marT="127000" marB="127000" anchor="ctr" anchorCtr="0"/>
                </a:tc>
                <a:tc>
                  <a:txBody>
                    <a:bodyPr/>
                    <a:p>
                      <a:pPr algn="l" fontAlgn="ctr">
                        <a:lnSpc>
                          <a:spcPct val="120000"/>
                        </a:lnSpc>
                        <a:buClrTx/>
                        <a:buSzTx/>
                        <a:buFontTx/>
                      </a:pPr>
                      <a:r>
                        <a:rPr lang="zh-CN" altLang="en-US" sz="1200"/>
                        <a:t>69</a:t>
                      </a:r>
                      <a:endParaRPr lang="zh-CN" altLang="en-US" sz="1200"/>
                    </a:p>
                  </a:txBody>
                  <a:tcPr marL="152400" marR="152400" marT="127000" marB="127000" anchor="ctr" anchorCtr="0"/>
                </a:tc>
                <a:tc>
                  <a:txBody>
                    <a:bodyPr/>
                    <a:p>
                      <a:pPr algn="l" fontAlgn="ctr">
                        <a:lnSpc>
                          <a:spcPct val="120000"/>
                        </a:lnSpc>
                        <a:buClrTx/>
                        <a:buSzTx/>
                        <a:buFontTx/>
                      </a:pPr>
                      <a:r>
                        <a:rPr lang="zh-CN" altLang="en-US" sz="1200">
                          <a:solidFill>
                            <a:srgbClr val="FF0000"/>
                          </a:solidFill>
                        </a:rPr>
                        <a:t>7.7</a:t>
                      </a:r>
                      <a:endParaRPr lang="zh-CN" altLang="en-US" sz="1200">
                        <a:solidFill>
                          <a:srgbClr val="FF0000"/>
                        </a:solidFill>
                      </a:endParaRPr>
                    </a:p>
                  </a:txBody>
                  <a:tcPr marL="152400" marR="152400" marT="127000" marB="127000" anchor="ctr" anchorCtr="0"/>
                </a:tc>
                <a:tc>
                  <a:txBody>
                    <a:bodyPr/>
                    <a:p>
                      <a:pPr algn="l" fontAlgn="ctr">
                        <a:lnSpc>
                          <a:spcPct val="120000"/>
                        </a:lnSpc>
                        <a:buClrTx/>
                        <a:buSzTx/>
                        <a:buFontTx/>
                      </a:pPr>
                      <a:r>
                        <a:rPr lang="zh-CN" altLang="en-US" sz="1200"/>
                        <a:t>25</a:t>
                      </a:r>
                      <a:endParaRPr lang="zh-CN" altLang="en-US" sz="1200"/>
                    </a:p>
                  </a:txBody>
                  <a:tcPr marL="152400" marR="152400" marT="127000" marB="127000" anchor="ctr" anchorCtr="0"/>
                </a:tc>
                <a:tc>
                  <a:txBody>
                    <a:bodyPr/>
                    <a:p>
                      <a:pPr algn="l" fontAlgn="ctr">
                        <a:lnSpc>
                          <a:spcPct val="120000"/>
                        </a:lnSpc>
                        <a:buClrTx/>
                        <a:buSzTx/>
                        <a:buFontTx/>
                      </a:pPr>
                      <a:r>
                        <a:rPr lang="zh-CN" altLang="en-US" sz="1200">
                          <a:solidFill>
                            <a:srgbClr val="FF0000"/>
                          </a:solidFill>
                        </a:rPr>
                        <a:t>2.8</a:t>
                      </a:r>
                      <a:endParaRPr lang="zh-CN" altLang="en-US" sz="1200">
                        <a:solidFill>
                          <a:srgbClr val="FF0000"/>
                        </a:solidFill>
                      </a:endParaRPr>
                    </a:p>
                  </a:txBody>
                  <a:tcPr marL="152400" marR="152400" marT="127000" marB="127000" anchor="ctr" anchorCtr="0"/>
                </a:tc>
              </a:tr>
              <a:tr h="491490">
                <a:tc>
                  <a:txBody>
                    <a:bodyPr/>
                    <a:p>
                      <a:pPr algn="l" fontAlgn="ctr">
                        <a:lnSpc>
                          <a:spcPct val="120000"/>
                        </a:lnSpc>
                        <a:buClrTx/>
                        <a:buSzTx/>
                        <a:buFontTx/>
                      </a:pPr>
                      <a:r>
                        <a:rPr lang="zh-CN" altLang="en-US" sz="1200"/>
                        <a:t>关软</a:t>
                      </a:r>
                      <a:endParaRPr lang="zh-CN" altLang="en-US" sz="1200"/>
                    </a:p>
                  </a:txBody>
                  <a:tcPr marL="152400" marR="152400" marT="127000" marB="127000" anchor="ctr" anchorCtr="0"/>
                </a:tc>
                <a:tc>
                  <a:txBody>
                    <a:bodyPr/>
                    <a:p>
                      <a:pPr algn="l" fontAlgn="ctr">
                        <a:lnSpc>
                          <a:spcPct val="120000"/>
                        </a:lnSpc>
                        <a:buClrTx/>
                        <a:buSzTx/>
                        <a:buFontTx/>
                      </a:pPr>
                      <a:r>
                        <a:rPr lang="zh-CN" altLang="en-US" sz="1300">
                          <a:solidFill>
                            <a:srgbClr val="2C09FF"/>
                          </a:solidFill>
                        </a:rPr>
                        <a:t>航天*技</a:t>
                      </a:r>
                      <a:endParaRPr lang="zh-CN" altLang="en-US" sz="1300">
                        <a:solidFill>
                          <a:srgbClr val="2C09FF"/>
                        </a:solidFill>
                      </a:endParaRPr>
                    </a:p>
                  </a:txBody>
                  <a:tcPr marL="152400" marR="152400" marT="127000" marB="127000" anchor="ctr" anchorCtr="0"/>
                </a:tc>
                <a:tc>
                  <a:txBody>
                    <a:bodyPr/>
                    <a:p>
                      <a:pPr algn="l" fontAlgn="ctr">
                        <a:lnSpc>
                          <a:spcPct val="120000"/>
                        </a:lnSpc>
                        <a:buClrTx/>
                        <a:buSzTx/>
                        <a:buFontTx/>
                      </a:pPr>
                      <a:r>
                        <a:rPr lang="zh-CN" altLang="en-US" sz="1200"/>
                        <a:t>3</a:t>
                      </a:r>
                      <a:endParaRPr lang="zh-CN" altLang="en-US" sz="1200"/>
                    </a:p>
                  </a:txBody>
                  <a:tcPr marL="152400" marR="152400" marT="127000" marB="127000" anchor="ctr" anchorCtr="0"/>
                </a:tc>
                <a:tc>
                  <a:txBody>
                    <a:bodyPr/>
                    <a:p>
                      <a:pPr algn="l" fontAlgn="ctr">
                        <a:lnSpc>
                          <a:spcPct val="120000"/>
                        </a:lnSpc>
                        <a:buClrTx/>
                        <a:buSzTx/>
                        <a:buFontTx/>
                      </a:pPr>
                      <a:r>
                        <a:rPr lang="zh-CN" altLang="en-US" sz="1200"/>
                        <a:t>27</a:t>
                      </a:r>
                      <a:endParaRPr lang="zh-CN" altLang="en-US" sz="1200"/>
                    </a:p>
                  </a:txBody>
                  <a:tcPr marL="152400" marR="152400" marT="127000" marB="127000" anchor="ctr" anchorCtr="0"/>
                </a:tc>
                <a:tc>
                  <a:txBody>
                    <a:bodyPr/>
                    <a:p>
                      <a:pPr algn="l" fontAlgn="ctr">
                        <a:lnSpc>
                          <a:spcPct val="120000"/>
                        </a:lnSpc>
                        <a:buClrTx/>
                        <a:buSzTx/>
                        <a:buFontTx/>
                      </a:pPr>
                      <a:r>
                        <a:rPr lang="zh-CN" altLang="en-US" sz="1200">
                          <a:solidFill>
                            <a:srgbClr val="FF0000"/>
                          </a:solidFill>
                        </a:rPr>
                        <a:t>9.0</a:t>
                      </a:r>
                      <a:endParaRPr lang="zh-CN" altLang="en-US" sz="1200">
                        <a:solidFill>
                          <a:srgbClr val="FF0000"/>
                        </a:solidFill>
                      </a:endParaRPr>
                    </a:p>
                  </a:txBody>
                  <a:tcPr marL="152400" marR="152400" marT="127000" marB="127000" anchor="ctr" anchorCtr="0"/>
                </a:tc>
                <a:tc>
                  <a:txBody>
                    <a:bodyPr/>
                    <a:p>
                      <a:pPr algn="l" fontAlgn="ctr">
                        <a:lnSpc>
                          <a:spcPct val="120000"/>
                        </a:lnSpc>
                        <a:buClrTx/>
                        <a:buSzTx/>
                        <a:buFontTx/>
                      </a:pPr>
                      <a:r>
                        <a:rPr lang="zh-CN" altLang="en-US" sz="1200"/>
                        <a:t>5</a:t>
                      </a:r>
                      <a:endParaRPr lang="zh-CN" altLang="en-US" sz="1200"/>
                    </a:p>
                  </a:txBody>
                  <a:tcPr marL="152400" marR="152400" marT="127000" marB="127000" anchor="ctr" anchorCtr="0"/>
                </a:tc>
                <a:tc>
                  <a:txBody>
                    <a:bodyPr/>
                    <a:p>
                      <a:pPr algn="l" fontAlgn="ctr">
                        <a:lnSpc>
                          <a:spcPct val="120000"/>
                        </a:lnSpc>
                        <a:buClrTx/>
                        <a:buSzTx/>
                        <a:buFontTx/>
                      </a:pPr>
                      <a:r>
                        <a:rPr lang="zh-CN" altLang="en-US" sz="1200">
                          <a:solidFill>
                            <a:srgbClr val="FF0000"/>
                          </a:solidFill>
                        </a:rPr>
                        <a:t>1.7</a:t>
                      </a:r>
                      <a:endParaRPr lang="zh-CN" altLang="en-US" sz="1200">
                        <a:solidFill>
                          <a:srgbClr val="FF0000"/>
                        </a:solidFill>
                      </a:endParaRPr>
                    </a:p>
                  </a:txBody>
                  <a:tcPr marL="152400" marR="152400" marT="127000" marB="127000" anchor="ctr" anchorCtr="0"/>
                </a:tc>
              </a:tr>
              <a:tr h="491490">
                <a:tc>
                  <a:txBody>
                    <a:bodyPr/>
                    <a:p>
                      <a:pPr algn="l" fontAlgn="ctr">
                        <a:lnSpc>
                          <a:spcPct val="120000"/>
                        </a:lnSpc>
                        <a:buClrTx/>
                        <a:buSzTx/>
                        <a:buFontTx/>
                      </a:pPr>
                      <a:r>
                        <a:rPr lang="zh-CN" altLang="en-US" sz="1200"/>
                        <a:t>关软</a:t>
                      </a:r>
                      <a:endParaRPr lang="zh-CN" altLang="en-US" sz="1200"/>
                    </a:p>
                  </a:txBody>
                  <a:tcPr marL="152400" marR="152400" marT="127000" marB="127000" anchor="ctr" anchorCtr="0"/>
                </a:tc>
                <a:tc>
                  <a:txBody>
                    <a:bodyPr/>
                    <a:p>
                      <a:pPr algn="l" fontAlgn="ctr">
                        <a:lnSpc>
                          <a:spcPct val="120000"/>
                        </a:lnSpc>
                        <a:buClrTx/>
                        <a:buSzTx/>
                        <a:buFontTx/>
                      </a:pPr>
                      <a:r>
                        <a:rPr lang="zh-CN" altLang="en-US" sz="1300">
                          <a:solidFill>
                            <a:srgbClr val="2C09FF"/>
                          </a:solidFill>
                        </a:rPr>
                        <a:t>中*电子</a:t>
                      </a:r>
                      <a:endParaRPr lang="zh-CN" altLang="en-US" sz="1300">
                        <a:solidFill>
                          <a:srgbClr val="2C09FF"/>
                        </a:solidFill>
                      </a:endParaRPr>
                    </a:p>
                  </a:txBody>
                  <a:tcPr marL="152400" marR="152400" marT="127000" marB="127000" anchor="ctr" anchorCtr="0"/>
                </a:tc>
                <a:tc>
                  <a:txBody>
                    <a:bodyPr/>
                    <a:p>
                      <a:pPr algn="l" fontAlgn="ctr">
                        <a:lnSpc>
                          <a:spcPct val="120000"/>
                        </a:lnSpc>
                        <a:buClrTx/>
                        <a:buSzTx/>
                        <a:buFontTx/>
                      </a:pPr>
                      <a:r>
                        <a:rPr lang="zh-CN" altLang="en-US" sz="1200"/>
                        <a:t>2</a:t>
                      </a:r>
                      <a:endParaRPr lang="zh-CN" altLang="en-US" sz="1200"/>
                    </a:p>
                  </a:txBody>
                  <a:tcPr marL="152400" marR="152400" marT="127000" marB="127000" anchor="ctr" anchorCtr="0"/>
                </a:tc>
                <a:tc>
                  <a:txBody>
                    <a:bodyPr/>
                    <a:p>
                      <a:pPr algn="l" fontAlgn="ctr">
                        <a:lnSpc>
                          <a:spcPct val="120000"/>
                        </a:lnSpc>
                        <a:buClrTx/>
                        <a:buSzTx/>
                        <a:buFontTx/>
                      </a:pPr>
                      <a:r>
                        <a:rPr lang="zh-CN" altLang="en-US" sz="1200"/>
                        <a:t>15</a:t>
                      </a:r>
                      <a:endParaRPr lang="zh-CN" altLang="en-US" sz="1200"/>
                    </a:p>
                  </a:txBody>
                  <a:tcPr marL="152400" marR="152400" marT="127000" marB="127000" anchor="ctr" anchorCtr="0"/>
                </a:tc>
                <a:tc>
                  <a:txBody>
                    <a:bodyPr/>
                    <a:p>
                      <a:pPr algn="l" fontAlgn="ctr">
                        <a:lnSpc>
                          <a:spcPct val="120000"/>
                        </a:lnSpc>
                        <a:buClrTx/>
                        <a:buSzTx/>
                        <a:buFontTx/>
                      </a:pPr>
                      <a:r>
                        <a:rPr lang="zh-CN" altLang="en-US" sz="1200">
                          <a:solidFill>
                            <a:srgbClr val="FF0000"/>
                          </a:solidFill>
                        </a:rPr>
                        <a:t>7.5</a:t>
                      </a:r>
                      <a:endParaRPr lang="zh-CN" altLang="en-US" sz="1200">
                        <a:solidFill>
                          <a:srgbClr val="FF0000"/>
                        </a:solidFill>
                      </a:endParaRPr>
                    </a:p>
                  </a:txBody>
                  <a:tcPr marL="152400" marR="152400" marT="127000" marB="127000" anchor="ctr" anchorCtr="0"/>
                </a:tc>
                <a:tc>
                  <a:txBody>
                    <a:bodyPr/>
                    <a:p>
                      <a:pPr algn="l" fontAlgn="ctr">
                        <a:lnSpc>
                          <a:spcPct val="120000"/>
                        </a:lnSpc>
                        <a:buClrTx/>
                        <a:buSzTx/>
                        <a:buFontTx/>
                      </a:pPr>
                      <a:r>
                        <a:rPr lang="zh-CN" altLang="en-US" sz="1200"/>
                        <a:t>2</a:t>
                      </a:r>
                      <a:endParaRPr lang="zh-CN" altLang="en-US" sz="1200"/>
                    </a:p>
                  </a:txBody>
                  <a:tcPr marL="152400" marR="152400" marT="127000" marB="127000" anchor="ctr" anchorCtr="0"/>
                </a:tc>
                <a:tc>
                  <a:txBody>
                    <a:bodyPr/>
                    <a:p>
                      <a:pPr algn="l" fontAlgn="ctr">
                        <a:lnSpc>
                          <a:spcPct val="120000"/>
                        </a:lnSpc>
                        <a:buClrTx/>
                        <a:buSzTx/>
                        <a:buFontTx/>
                      </a:pPr>
                      <a:r>
                        <a:rPr lang="zh-CN" altLang="en-US" sz="1200">
                          <a:solidFill>
                            <a:srgbClr val="FF0000"/>
                          </a:solidFill>
                        </a:rPr>
                        <a:t>1.0</a:t>
                      </a:r>
                      <a:endParaRPr lang="zh-CN" altLang="en-US" sz="1200">
                        <a:solidFill>
                          <a:srgbClr val="FF0000"/>
                        </a:solidFill>
                      </a:endParaRPr>
                    </a:p>
                  </a:txBody>
                  <a:tcPr marL="152400" marR="152400" marT="127000" marB="127000" anchor="ctr" anchorCtr="0"/>
                </a:tc>
              </a:tr>
              <a:tr h="491490">
                <a:tc>
                  <a:txBody>
                    <a:bodyPr/>
                    <a:p>
                      <a:pPr algn="l" fontAlgn="ctr">
                        <a:lnSpc>
                          <a:spcPct val="120000"/>
                        </a:lnSpc>
                        <a:buClrTx/>
                        <a:buSzTx/>
                        <a:buFontTx/>
                      </a:pPr>
                      <a:r>
                        <a:rPr lang="zh-CN" altLang="en-US" sz="1200"/>
                        <a:t>关软</a:t>
                      </a:r>
                      <a:endParaRPr lang="zh-CN" altLang="en-US" sz="1200"/>
                    </a:p>
                  </a:txBody>
                  <a:tcPr marL="152400" marR="152400" marT="127000" marB="127000" anchor="ctr" anchorCtr="0"/>
                </a:tc>
                <a:tc>
                  <a:txBody>
                    <a:bodyPr/>
                    <a:p>
                      <a:pPr algn="l" fontAlgn="ctr">
                        <a:lnSpc>
                          <a:spcPct val="120000"/>
                        </a:lnSpc>
                        <a:buClrTx/>
                        <a:buSzTx/>
                        <a:buFontTx/>
                      </a:pPr>
                      <a:r>
                        <a:rPr lang="zh-CN" altLang="en-US" sz="1300">
                          <a:solidFill>
                            <a:srgbClr val="2C09FF"/>
                          </a:solidFill>
                        </a:rPr>
                        <a:t>兵*工业</a:t>
                      </a:r>
                      <a:endParaRPr lang="zh-CN" altLang="en-US" sz="1300">
                        <a:solidFill>
                          <a:srgbClr val="2C09FF"/>
                        </a:solidFill>
                      </a:endParaRPr>
                    </a:p>
                  </a:txBody>
                  <a:tcPr marL="152400" marR="152400" marT="127000" marB="127000" anchor="ctr" anchorCtr="0"/>
                </a:tc>
                <a:tc>
                  <a:txBody>
                    <a:bodyPr/>
                    <a:p>
                      <a:pPr algn="l" fontAlgn="ctr">
                        <a:lnSpc>
                          <a:spcPct val="120000"/>
                        </a:lnSpc>
                        <a:buClrTx/>
                        <a:buSzTx/>
                        <a:buFontTx/>
                      </a:pPr>
                      <a:r>
                        <a:rPr lang="zh-CN" altLang="en-US" sz="1200"/>
                        <a:t>2</a:t>
                      </a:r>
                      <a:endParaRPr lang="zh-CN" altLang="en-US" sz="1200"/>
                    </a:p>
                  </a:txBody>
                  <a:tcPr marL="152400" marR="152400" marT="127000" marB="127000" anchor="ctr" anchorCtr="0"/>
                </a:tc>
                <a:tc>
                  <a:txBody>
                    <a:bodyPr/>
                    <a:p>
                      <a:pPr algn="l" fontAlgn="ctr">
                        <a:lnSpc>
                          <a:spcPct val="120000"/>
                        </a:lnSpc>
                        <a:buClrTx/>
                        <a:buSzTx/>
                        <a:buFontTx/>
                      </a:pPr>
                      <a:r>
                        <a:rPr lang="zh-CN" altLang="en-US" sz="1200"/>
                        <a:t>13</a:t>
                      </a:r>
                      <a:endParaRPr lang="zh-CN" altLang="en-US" sz="1200"/>
                    </a:p>
                  </a:txBody>
                  <a:tcPr marL="152400" marR="152400" marT="127000" marB="127000" anchor="ctr" anchorCtr="0"/>
                </a:tc>
                <a:tc>
                  <a:txBody>
                    <a:bodyPr/>
                    <a:p>
                      <a:pPr algn="l" fontAlgn="ctr">
                        <a:lnSpc>
                          <a:spcPct val="120000"/>
                        </a:lnSpc>
                        <a:buClrTx/>
                        <a:buSzTx/>
                        <a:buFontTx/>
                      </a:pPr>
                      <a:r>
                        <a:rPr lang="zh-CN" altLang="en-US" sz="1200">
                          <a:solidFill>
                            <a:srgbClr val="FF0000"/>
                          </a:solidFill>
                        </a:rPr>
                        <a:t>6.5</a:t>
                      </a:r>
                      <a:endParaRPr lang="zh-CN" altLang="en-US" sz="1200">
                        <a:solidFill>
                          <a:srgbClr val="FF0000"/>
                        </a:solidFill>
                      </a:endParaRPr>
                    </a:p>
                  </a:txBody>
                  <a:tcPr marL="152400" marR="152400" marT="127000" marB="127000" anchor="ctr" anchorCtr="0"/>
                </a:tc>
                <a:tc>
                  <a:txBody>
                    <a:bodyPr/>
                    <a:p>
                      <a:pPr algn="l" fontAlgn="ctr">
                        <a:lnSpc>
                          <a:spcPct val="120000"/>
                        </a:lnSpc>
                        <a:buClrTx/>
                        <a:buSzTx/>
                        <a:buFontTx/>
                      </a:pPr>
                      <a:r>
                        <a:rPr lang="zh-CN" altLang="en-US" sz="1200"/>
                        <a:t>2</a:t>
                      </a:r>
                      <a:endParaRPr lang="zh-CN" altLang="en-US" sz="1200"/>
                    </a:p>
                  </a:txBody>
                  <a:tcPr marL="152400" marR="152400" marT="127000" marB="127000" anchor="ctr" anchorCtr="0"/>
                </a:tc>
                <a:tc>
                  <a:txBody>
                    <a:bodyPr/>
                    <a:p>
                      <a:pPr algn="l" fontAlgn="ctr">
                        <a:lnSpc>
                          <a:spcPct val="120000"/>
                        </a:lnSpc>
                        <a:buClrTx/>
                        <a:buSzTx/>
                        <a:buFontTx/>
                      </a:pPr>
                      <a:r>
                        <a:rPr lang="zh-CN" altLang="en-US" sz="1200">
                          <a:solidFill>
                            <a:srgbClr val="FF0000"/>
                          </a:solidFill>
                        </a:rPr>
                        <a:t>1.0</a:t>
                      </a:r>
                      <a:endParaRPr lang="zh-CN" altLang="en-US" sz="1200">
                        <a:solidFill>
                          <a:srgbClr val="FF0000"/>
                        </a:solidFill>
                      </a:endParaRPr>
                    </a:p>
                  </a:txBody>
                  <a:tcPr marL="152400" marR="152400" marT="127000" marB="127000" anchor="ctr" anchorCtr="0"/>
                </a:tc>
              </a:tr>
              <a:tr h="491490">
                <a:tc>
                  <a:txBody>
                    <a:bodyPr/>
                    <a:p>
                      <a:pPr algn="l" fontAlgn="ctr">
                        <a:lnSpc>
                          <a:spcPct val="120000"/>
                        </a:lnSpc>
                        <a:buClrTx/>
                        <a:buSzTx/>
                        <a:buFontTx/>
                      </a:pPr>
                      <a:r>
                        <a:rPr lang="zh-CN" altLang="en-US" sz="1200"/>
                        <a:t>关软</a:t>
                      </a:r>
                      <a:endParaRPr lang="zh-CN" altLang="en-US" sz="1200"/>
                    </a:p>
                  </a:txBody>
                  <a:tcPr marL="152400" marR="152400" marT="127000" marB="127000" anchor="ctr" anchorCtr="0"/>
                </a:tc>
                <a:tc>
                  <a:txBody>
                    <a:bodyPr/>
                    <a:p>
                      <a:pPr algn="l" fontAlgn="ctr">
                        <a:lnSpc>
                          <a:spcPct val="120000"/>
                        </a:lnSpc>
                        <a:buClrTx/>
                        <a:buSzTx/>
                        <a:buFontTx/>
                      </a:pPr>
                      <a:r>
                        <a:rPr lang="zh-CN" altLang="en-US" sz="1300">
                          <a:solidFill>
                            <a:srgbClr val="2C09FF"/>
                          </a:solidFill>
                        </a:rPr>
                        <a:t>航天*工</a:t>
                      </a:r>
                      <a:endParaRPr lang="zh-CN" altLang="en-US" sz="1300">
                        <a:solidFill>
                          <a:srgbClr val="2C09FF"/>
                        </a:solidFill>
                      </a:endParaRPr>
                    </a:p>
                  </a:txBody>
                  <a:tcPr marL="152400" marR="152400" marT="127000" marB="127000" anchor="ctr" anchorCtr="0"/>
                </a:tc>
                <a:tc>
                  <a:txBody>
                    <a:bodyPr/>
                    <a:p>
                      <a:pPr algn="l" fontAlgn="ctr">
                        <a:lnSpc>
                          <a:spcPct val="120000"/>
                        </a:lnSpc>
                        <a:buClrTx/>
                        <a:buSzTx/>
                        <a:buFontTx/>
                      </a:pPr>
                      <a:r>
                        <a:rPr lang="zh-CN" altLang="en-US" sz="1200"/>
                        <a:t>2</a:t>
                      </a:r>
                      <a:endParaRPr lang="zh-CN" altLang="en-US" sz="1200"/>
                    </a:p>
                  </a:txBody>
                  <a:tcPr marL="152400" marR="152400" marT="127000" marB="127000" anchor="ctr" anchorCtr="0"/>
                </a:tc>
                <a:tc>
                  <a:txBody>
                    <a:bodyPr/>
                    <a:p>
                      <a:pPr algn="l" fontAlgn="ctr">
                        <a:lnSpc>
                          <a:spcPct val="120000"/>
                        </a:lnSpc>
                        <a:buClrTx/>
                        <a:buSzTx/>
                        <a:buFontTx/>
                      </a:pPr>
                      <a:r>
                        <a:rPr lang="zh-CN" altLang="en-US" sz="1200"/>
                        <a:t>21</a:t>
                      </a:r>
                      <a:endParaRPr lang="zh-CN" altLang="en-US" sz="1200"/>
                    </a:p>
                  </a:txBody>
                  <a:tcPr marL="152400" marR="152400" marT="127000" marB="127000" anchor="ctr" anchorCtr="0"/>
                </a:tc>
                <a:tc>
                  <a:txBody>
                    <a:bodyPr/>
                    <a:p>
                      <a:pPr algn="l" fontAlgn="ctr">
                        <a:lnSpc>
                          <a:spcPct val="120000"/>
                        </a:lnSpc>
                        <a:buClrTx/>
                        <a:buSzTx/>
                        <a:buFontTx/>
                      </a:pPr>
                      <a:r>
                        <a:rPr lang="zh-CN" altLang="en-US" sz="1200">
                          <a:solidFill>
                            <a:srgbClr val="FF0000"/>
                          </a:solidFill>
                        </a:rPr>
                        <a:t>10.5</a:t>
                      </a:r>
                      <a:endParaRPr lang="zh-CN" altLang="en-US" sz="1200">
                        <a:solidFill>
                          <a:srgbClr val="FF0000"/>
                        </a:solidFill>
                      </a:endParaRPr>
                    </a:p>
                  </a:txBody>
                  <a:tcPr marL="152400" marR="152400" marT="127000" marB="127000" anchor="ctr" anchorCtr="0"/>
                </a:tc>
                <a:tc>
                  <a:txBody>
                    <a:bodyPr/>
                    <a:p>
                      <a:pPr algn="l" fontAlgn="ctr">
                        <a:lnSpc>
                          <a:spcPct val="120000"/>
                        </a:lnSpc>
                        <a:buClrTx/>
                        <a:buSzTx/>
                        <a:buFontTx/>
                      </a:pPr>
                      <a:r>
                        <a:rPr lang="zh-CN" altLang="en-US" sz="1200"/>
                        <a:t>1</a:t>
                      </a:r>
                      <a:endParaRPr lang="zh-CN" altLang="en-US" sz="1200"/>
                    </a:p>
                  </a:txBody>
                  <a:tcPr marL="152400" marR="152400" marT="127000" marB="127000" anchor="ctr" anchorCtr="0"/>
                </a:tc>
                <a:tc>
                  <a:txBody>
                    <a:bodyPr/>
                    <a:p>
                      <a:pPr algn="l" fontAlgn="ctr">
                        <a:lnSpc>
                          <a:spcPct val="120000"/>
                        </a:lnSpc>
                        <a:buClrTx/>
                        <a:buSzTx/>
                        <a:buFontTx/>
                      </a:pPr>
                      <a:r>
                        <a:rPr lang="zh-CN" altLang="en-US" sz="1200">
                          <a:solidFill>
                            <a:srgbClr val="FF0000"/>
                          </a:solidFill>
                        </a:rPr>
                        <a:t>0.5</a:t>
                      </a:r>
                      <a:endParaRPr lang="zh-CN" altLang="en-US" sz="1200">
                        <a:solidFill>
                          <a:srgbClr val="FF0000"/>
                        </a:solidFill>
                      </a:endParaRPr>
                    </a:p>
                  </a:txBody>
                  <a:tcPr marL="152400" marR="152400" marT="127000" marB="127000" anchor="ctr" anchorCtr="0"/>
                </a:tc>
              </a:tr>
              <a:tr h="491490">
                <a:tc>
                  <a:txBody>
                    <a:bodyPr/>
                    <a:p>
                      <a:pPr algn="l" fontAlgn="ctr">
                        <a:lnSpc>
                          <a:spcPct val="120000"/>
                        </a:lnSpc>
                        <a:buClrTx/>
                        <a:buSzTx/>
                        <a:buFontTx/>
                      </a:pPr>
                      <a:r>
                        <a:rPr lang="zh-CN" altLang="en-US" sz="1200"/>
                        <a:t>关软</a:t>
                      </a:r>
                      <a:endParaRPr lang="zh-CN" altLang="en-US" sz="1200"/>
                    </a:p>
                  </a:txBody>
                  <a:tcPr marL="152400" marR="152400" marT="127000" marB="127000" anchor="ctr" anchorCtr="0"/>
                </a:tc>
                <a:tc>
                  <a:txBody>
                    <a:bodyPr/>
                    <a:p>
                      <a:pPr algn="l" fontAlgn="ctr">
                        <a:lnSpc>
                          <a:spcPct val="120000"/>
                        </a:lnSpc>
                        <a:buClrTx/>
                        <a:buSzTx/>
                        <a:buFontTx/>
                      </a:pPr>
                      <a:r>
                        <a:rPr lang="zh-CN" altLang="en-US" sz="1300">
                          <a:solidFill>
                            <a:srgbClr val="2C09FF"/>
                          </a:solidFill>
                        </a:rPr>
                        <a:t>中*工业</a:t>
                      </a:r>
                      <a:endParaRPr lang="zh-CN" altLang="en-US" sz="1300">
                        <a:solidFill>
                          <a:srgbClr val="2C09FF"/>
                        </a:solidFill>
                      </a:endParaRPr>
                    </a:p>
                  </a:txBody>
                  <a:tcPr marL="152400" marR="152400" marT="127000" marB="127000" anchor="ctr" anchorCtr="0"/>
                </a:tc>
                <a:tc>
                  <a:txBody>
                    <a:bodyPr/>
                    <a:p>
                      <a:pPr algn="l" fontAlgn="ctr">
                        <a:lnSpc>
                          <a:spcPct val="120000"/>
                        </a:lnSpc>
                        <a:buClrTx/>
                        <a:buSzTx/>
                        <a:buFontTx/>
                      </a:pPr>
                      <a:r>
                        <a:rPr lang="zh-CN" altLang="en-US" sz="1200"/>
                        <a:t>1</a:t>
                      </a:r>
                      <a:endParaRPr lang="zh-CN" altLang="en-US" sz="1200"/>
                    </a:p>
                  </a:txBody>
                  <a:tcPr marL="152400" marR="152400" marT="127000" marB="127000" anchor="ctr" anchorCtr="0"/>
                </a:tc>
                <a:tc>
                  <a:txBody>
                    <a:bodyPr/>
                    <a:p>
                      <a:pPr algn="l" fontAlgn="ctr">
                        <a:lnSpc>
                          <a:spcPct val="120000"/>
                        </a:lnSpc>
                        <a:buClrTx/>
                        <a:buSzTx/>
                        <a:buFontTx/>
                      </a:pPr>
                      <a:r>
                        <a:rPr lang="zh-CN" altLang="en-US" sz="1200"/>
                        <a:t>10</a:t>
                      </a:r>
                      <a:endParaRPr lang="zh-CN" altLang="en-US" sz="1200"/>
                    </a:p>
                  </a:txBody>
                  <a:tcPr marL="152400" marR="152400" marT="127000" marB="127000" anchor="ctr" anchorCtr="0"/>
                </a:tc>
                <a:tc>
                  <a:txBody>
                    <a:bodyPr/>
                    <a:p>
                      <a:pPr algn="l" fontAlgn="ctr">
                        <a:lnSpc>
                          <a:spcPct val="120000"/>
                        </a:lnSpc>
                        <a:buClrTx/>
                        <a:buSzTx/>
                        <a:buFontTx/>
                      </a:pPr>
                      <a:r>
                        <a:rPr lang="zh-CN" altLang="en-US" sz="1200"/>
                        <a:t>10.0</a:t>
                      </a:r>
                      <a:endParaRPr lang="zh-CN" altLang="en-US" sz="1200"/>
                    </a:p>
                  </a:txBody>
                  <a:tcPr marL="152400" marR="152400" marT="127000" marB="127000" anchor="ctr" anchorCtr="0"/>
                </a:tc>
                <a:tc>
                  <a:txBody>
                    <a:bodyPr/>
                    <a:p>
                      <a:pPr algn="l" fontAlgn="ctr">
                        <a:lnSpc>
                          <a:spcPct val="120000"/>
                        </a:lnSpc>
                        <a:buClrTx/>
                        <a:buSzTx/>
                        <a:buFontTx/>
                      </a:pPr>
                      <a:r>
                        <a:rPr lang="zh-CN" altLang="en-US" sz="1200"/>
                        <a:t>*</a:t>
                      </a:r>
                      <a:endParaRPr lang="zh-CN" altLang="en-US" sz="1200"/>
                    </a:p>
                  </a:txBody>
                  <a:tcPr marL="152400" marR="152400" marT="127000" marB="127000" anchor="ctr" anchorCtr="0"/>
                </a:tc>
                <a:tc>
                  <a:txBody>
                    <a:bodyPr/>
                    <a:p>
                      <a:pPr algn="l" fontAlgn="ctr">
                        <a:lnSpc>
                          <a:spcPct val="120000"/>
                        </a:lnSpc>
                        <a:buClrTx/>
                        <a:buSzTx/>
                        <a:buFontTx/>
                      </a:pPr>
                      <a:r>
                        <a:rPr lang="zh-CN" altLang="en-US" sz="1200">
                          <a:solidFill>
                            <a:srgbClr val="FF0000"/>
                          </a:solidFill>
                        </a:rPr>
                        <a:t>*</a:t>
                      </a:r>
                      <a:endParaRPr lang="zh-CN" altLang="en-US" sz="1200">
                        <a:solidFill>
                          <a:srgbClr val="FF0000"/>
                        </a:solidFill>
                      </a:endParaRPr>
                    </a:p>
                  </a:txBody>
                  <a:tcPr marL="152400" marR="152400" marT="127000" marB="127000" anchor="ctr" anchorCtr="0"/>
                </a:tc>
              </a:tr>
            </a:tbl>
          </a:graphicData>
        </a:graphic>
      </p:graphicFrame>
      <p:sp>
        <p:nvSpPr>
          <p:cNvPr id="10" name="文本框 5"/>
          <p:cNvSpPr txBox="1">
            <a:spLocks noChangeArrowheads="1"/>
          </p:cNvSpPr>
          <p:nvPr/>
        </p:nvSpPr>
        <p:spPr bwMode="auto">
          <a:xfrm>
            <a:off x="331470" y="1056640"/>
            <a:ext cx="11860530" cy="4984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anchor="t" anchorCtr="0">
            <a:noAutofit/>
          </a:bodyPr>
          <a:lstStyle/>
          <a:p>
            <a:pPr marL="457200" lvl="0" indent="-457200" fontAlgn="ctr">
              <a:lnSpc>
                <a:spcPct val="90000"/>
              </a:lnSpc>
              <a:spcBef>
                <a:spcPts val="600"/>
              </a:spcBef>
              <a:buSzPct val="120000"/>
              <a:buFont typeface="Wingdings" panose="05000000000000000000" pitchFamily="2" charset="2"/>
              <a:buChar char="Ø"/>
              <a:defRPr/>
            </a:pPr>
            <a:r>
              <a:rPr lang="en-US" altLang="zh-CN" sz="24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  <a:sym typeface="+mn-ea"/>
              </a:rPr>
              <a:t>25</a:t>
            </a:r>
            <a:r>
              <a:rPr lang="zh-CN" altLang="en-US" sz="24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  <a:sym typeface="+mn-ea"/>
              </a:rPr>
              <a:t>年人工智能、关键软件领域卓工硕报名面试</a:t>
            </a:r>
            <a:r>
              <a:rPr lang="zh-CN" altLang="en-US" sz="24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  <a:sym typeface="+mn-ea"/>
              </a:rPr>
              <a:t>情况</a:t>
            </a:r>
            <a:endParaRPr lang="zh-CN" altLang="en-US" sz="2400" dirty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  <a:sym typeface="+mn-ea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框 5"/>
          <p:cNvSpPr txBox="1"/>
          <p:nvPr/>
        </p:nvSpPr>
        <p:spPr>
          <a:xfrm>
            <a:off x="432955" y="129715"/>
            <a:ext cx="10152983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4000" b="1">
                <a:solidFill>
                  <a:srgbClr val="003DA6"/>
                </a:solidFill>
                <a:latin typeface="Arial" panose="020B0604020202020204" pitchFamily="34" charset="0"/>
                <a:ea typeface="黑体" panose="02010609060101010101" pitchFamily="49" charset="-122"/>
                <a:cs typeface="Arial" panose="020B0604020202020204" pitchFamily="34" charset="0"/>
              </a:defRPr>
            </a:lvl1pPr>
          </a:lstStyle>
          <a:p>
            <a:r>
              <a:rPr lang="zh-CN" altLang="en-US" dirty="0"/>
              <a:t>时间</a:t>
            </a:r>
            <a:r>
              <a:rPr lang="zh-CN" altLang="en-US" dirty="0"/>
              <a:t>节点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02BB4-1A71-40EF-96ED-60976E04CDEE}" type="slidenum">
              <a:rPr lang="zh-CN" altLang="en-US" smtClean="0"/>
            </a:fld>
            <a:endParaRPr lang="zh-CN" altLang="en-US"/>
          </a:p>
        </p:txBody>
      </p:sp>
      <p:sp>
        <p:nvSpPr>
          <p:cNvPr id="3" name="Rectangle 2"/>
          <p:cNvSpPr/>
          <p:nvPr/>
        </p:nvSpPr>
        <p:spPr>
          <a:xfrm>
            <a:off x="502920" y="932688"/>
            <a:ext cx="2240280" cy="64008"/>
          </a:xfrm>
          <a:prstGeom prst="rect">
            <a:avLst/>
          </a:prstGeom>
          <a:solidFill>
            <a:srgbClr val="003F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" name="Rectangle 3"/>
          <p:cNvSpPr/>
          <p:nvPr/>
        </p:nvSpPr>
        <p:spPr>
          <a:xfrm>
            <a:off x="2331720" y="932688"/>
            <a:ext cx="9326880" cy="64008"/>
          </a:xfrm>
          <a:prstGeom prst="rect">
            <a:avLst/>
          </a:prstGeom>
          <a:solidFill>
            <a:srgbClr val="00A0D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7"/>
          <p:cNvSpPr/>
          <p:nvPr>
            <p:custDataLst>
              <p:tags r:id="rId1"/>
            </p:custDataLst>
          </p:nvPr>
        </p:nvSpPr>
        <p:spPr>
          <a:xfrm>
            <a:off x="868680" y="2726182"/>
            <a:ext cx="10241280" cy="45720"/>
          </a:xfrm>
          <a:prstGeom prst="rect">
            <a:avLst/>
          </a:prstGeom>
          <a:solidFill>
            <a:srgbClr val="E1E7E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Oval 8"/>
          <p:cNvSpPr/>
          <p:nvPr>
            <p:custDataLst>
              <p:tags r:id="rId2"/>
            </p:custDataLst>
          </p:nvPr>
        </p:nvSpPr>
        <p:spPr>
          <a:xfrm>
            <a:off x="1033271" y="2543302"/>
            <a:ext cx="384048" cy="384048"/>
          </a:xfrm>
          <a:prstGeom prst="ellipse">
            <a:avLst/>
          </a:prstGeom>
          <a:solidFill>
            <a:srgbClr val="003F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9"/>
          <p:cNvSpPr txBox="1"/>
          <p:nvPr>
            <p:custDataLst>
              <p:tags r:id="rId3"/>
            </p:custDataLst>
          </p:nvPr>
        </p:nvSpPr>
        <p:spPr>
          <a:xfrm>
            <a:off x="1048639" y="1920240"/>
            <a:ext cx="389890" cy="276860"/>
          </a:xfrm>
          <a:prstGeom prst="rect">
            <a:avLst/>
          </a:prstGeom>
          <a:noFill/>
        </p:spPr>
        <p:txBody>
          <a:bodyPr wrap="none" lIns="0" tIns="0" rIns="0" bIns="0" anchor="t">
            <a:spAutoFit/>
          </a:bodyPr>
          <a:lstStyle/>
          <a:p>
            <a:pPr algn="ctr"/>
            <a:r>
              <a:rPr b="1">
                <a:solidFill>
                  <a:srgbClr val="003F96"/>
                </a:solidFill>
                <a:latin typeface="微软雅黑" panose="020B0503020204020204" pitchFamily="34" charset="-122"/>
              </a:rPr>
              <a:t>9/1</a:t>
            </a:r>
            <a:endParaRPr b="1">
              <a:solidFill>
                <a:srgbClr val="003F96"/>
              </a:solidFill>
              <a:latin typeface="微软雅黑" panose="020B0503020204020204" pitchFamily="34" charset="-122"/>
            </a:endParaRPr>
          </a:p>
        </p:txBody>
      </p:sp>
      <p:sp>
        <p:nvSpPr>
          <p:cNvPr id="29" name="TextBox 10"/>
          <p:cNvSpPr txBox="1"/>
          <p:nvPr>
            <p:custDataLst>
              <p:tags r:id="rId4"/>
            </p:custDataLst>
          </p:nvPr>
        </p:nvSpPr>
        <p:spPr>
          <a:xfrm>
            <a:off x="813816" y="3265170"/>
            <a:ext cx="914400" cy="553720"/>
          </a:xfrm>
          <a:prstGeom prst="rect">
            <a:avLst/>
          </a:prstGeom>
          <a:noFill/>
        </p:spPr>
        <p:txBody>
          <a:bodyPr wrap="none" lIns="0" tIns="0" rIns="0" bIns="0" anchor="t">
            <a:spAutoFit/>
          </a:bodyPr>
          <a:lstStyle/>
          <a:p>
            <a:pPr algn="ctr"/>
            <a:r>
              <a:rPr b="0">
                <a:solidFill>
                  <a:srgbClr val="1E1E1E"/>
                </a:solidFill>
                <a:latin typeface="微软雅黑" panose="020B0503020204020204" pitchFamily="34" charset="-122"/>
              </a:rPr>
              <a:t>综合量化</a:t>
            </a:r>
            <a:endParaRPr b="0">
              <a:solidFill>
                <a:srgbClr val="1E1E1E"/>
              </a:solidFill>
              <a:latin typeface="微软雅黑" panose="020B0503020204020204" pitchFamily="34" charset="-122"/>
            </a:endParaRPr>
          </a:p>
          <a:p>
            <a:pPr algn="ctr"/>
            <a:r>
              <a:rPr b="0">
                <a:solidFill>
                  <a:srgbClr val="1E1E1E"/>
                </a:solidFill>
                <a:latin typeface="微软雅黑" panose="020B0503020204020204" pitchFamily="34" charset="-122"/>
              </a:rPr>
              <a:t>材料发布</a:t>
            </a:r>
            <a:endParaRPr b="0">
              <a:solidFill>
                <a:srgbClr val="1E1E1E"/>
              </a:solidFill>
              <a:latin typeface="微软雅黑" panose="020B0503020204020204" pitchFamily="34" charset="-122"/>
            </a:endParaRPr>
          </a:p>
        </p:txBody>
      </p:sp>
      <p:sp>
        <p:nvSpPr>
          <p:cNvPr id="30" name="Oval 11"/>
          <p:cNvSpPr/>
          <p:nvPr>
            <p:custDataLst>
              <p:tags r:id="rId5"/>
            </p:custDataLst>
          </p:nvPr>
        </p:nvSpPr>
        <p:spPr>
          <a:xfrm>
            <a:off x="2450591" y="2543302"/>
            <a:ext cx="384048" cy="384048"/>
          </a:xfrm>
          <a:prstGeom prst="ellipse">
            <a:avLst/>
          </a:prstGeom>
          <a:solidFill>
            <a:srgbClr val="003F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12"/>
          <p:cNvSpPr txBox="1"/>
          <p:nvPr>
            <p:custDataLst>
              <p:tags r:id="rId6"/>
            </p:custDataLst>
          </p:nvPr>
        </p:nvSpPr>
        <p:spPr>
          <a:xfrm>
            <a:off x="2465959" y="1920240"/>
            <a:ext cx="389890" cy="276860"/>
          </a:xfrm>
          <a:prstGeom prst="rect">
            <a:avLst/>
          </a:prstGeom>
          <a:noFill/>
        </p:spPr>
        <p:txBody>
          <a:bodyPr wrap="none" lIns="0" tIns="0" rIns="0" bIns="0" anchor="t">
            <a:spAutoFit/>
          </a:bodyPr>
          <a:lstStyle/>
          <a:p>
            <a:pPr algn="ctr"/>
            <a:r>
              <a:rPr b="1">
                <a:solidFill>
                  <a:srgbClr val="003F96"/>
                </a:solidFill>
                <a:latin typeface="微软雅黑" panose="020B0503020204020204" pitchFamily="34" charset="-122"/>
              </a:rPr>
              <a:t>9/4</a:t>
            </a:r>
            <a:endParaRPr b="1">
              <a:solidFill>
                <a:srgbClr val="003F96"/>
              </a:solidFill>
              <a:latin typeface="微软雅黑" panose="020B0503020204020204" pitchFamily="34" charset="-122"/>
            </a:endParaRPr>
          </a:p>
        </p:txBody>
      </p:sp>
      <p:sp>
        <p:nvSpPr>
          <p:cNvPr id="32" name="TextBox 13"/>
          <p:cNvSpPr txBox="1"/>
          <p:nvPr>
            <p:custDataLst>
              <p:tags r:id="rId7"/>
            </p:custDataLst>
          </p:nvPr>
        </p:nvSpPr>
        <p:spPr>
          <a:xfrm>
            <a:off x="2231136" y="3265170"/>
            <a:ext cx="914400" cy="553720"/>
          </a:xfrm>
          <a:prstGeom prst="rect">
            <a:avLst/>
          </a:prstGeom>
          <a:noFill/>
        </p:spPr>
        <p:txBody>
          <a:bodyPr wrap="none" lIns="0" tIns="0" rIns="0" bIns="0" anchor="t">
            <a:spAutoFit/>
          </a:bodyPr>
          <a:lstStyle/>
          <a:p>
            <a:pPr algn="ctr"/>
            <a:r>
              <a:rPr b="0">
                <a:solidFill>
                  <a:srgbClr val="1E1E1E"/>
                </a:solidFill>
                <a:latin typeface="微软雅黑" panose="020B0503020204020204" pitchFamily="34" charset="-122"/>
              </a:rPr>
              <a:t>卓工宣讲</a:t>
            </a:r>
            <a:endParaRPr b="0">
              <a:solidFill>
                <a:srgbClr val="1E1E1E"/>
              </a:solidFill>
              <a:latin typeface="微软雅黑" panose="020B0503020204020204" pitchFamily="34" charset="-122"/>
            </a:endParaRPr>
          </a:p>
          <a:p>
            <a:pPr algn="ctr"/>
            <a:r>
              <a:rPr b="0">
                <a:solidFill>
                  <a:srgbClr val="1E1E1E"/>
                </a:solidFill>
                <a:latin typeface="微软雅黑" panose="020B0503020204020204" pitchFamily="34" charset="-122"/>
              </a:rPr>
              <a:t>企业咨询</a:t>
            </a:r>
            <a:endParaRPr b="0">
              <a:solidFill>
                <a:srgbClr val="1E1E1E"/>
              </a:solidFill>
              <a:latin typeface="微软雅黑" panose="020B0503020204020204" pitchFamily="34" charset="-122"/>
            </a:endParaRPr>
          </a:p>
        </p:txBody>
      </p:sp>
      <p:sp>
        <p:nvSpPr>
          <p:cNvPr id="33" name="Oval 14"/>
          <p:cNvSpPr/>
          <p:nvPr>
            <p:custDataLst>
              <p:tags r:id="rId8"/>
            </p:custDataLst>
          </p:nvPr>
        </p:nvSpPr>
        <p:spPr>
          <a:xfrm>
            <a:off x="3867912" y="2543302"/>
            <a:ext cx="384048" cy="384048"/>
          </a:xfrm>
          <a:prstGeom prst="ellipse">
            <a:avLst/>
          </a:prstGeom>
          <a:solidFill>
            <a:srgbClr val="003F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TextBox 15"/>
          <p:cNvSpPr txBox="1"/>
          <p:nvPr>
            <p:custDataLst>
              <p:tags r:id="rId9"/>
            </p:custDataLst>
          </p:nvPr>
        </p:nvSpPr>
        <p:spPr>
          <a:xfrm>
            <a:off x="3762947" y="1920240"/>
            <a:ext cx="630555" cy="276860"/>
          </a:xfrm>
          <a:prstGeom prst="rect">
            <a:avLst/>
          </a:prstGeom>
          <a:noFill/>
        </p:spPr>
        <p:txBody>
          <a:bodyPr wrap="none" lIns="0" tIns="0" rIns="0" bIns="0" anchor="t">
            <a:spAutoFit/>
          </a:bodyPr>
          <a:lstStyle/>
          <a:p>
            <a:pPr algn="ctr"/>
            <a:r>
              <a:rPr b="1">
                <a:solidFill>
                  <a:srgbClr val="003F96"/>
                </a:solidFill>
                <a:latin typeface="微软雅黑" panose="020B0503020204020204" pitchFamily="34" charset="-122"/>
              </a:rPr>
              <a:t>9/5-6</a:t>
            </a:r>
            <a:endParaRPr b="1">
              <a:solidFill>
                <a:srgbClr val="003F96"/>
              </a:solidFill>
              <a:latin typeface="微软雅黑" panose="020B0503020204020204" pitchFamily="34" charset="-122"/>
            </a:endParaRPr>
          </a:p>
        </p:txBody>
      </p:sp>
      <p:sp>
        <p:nvSpPr>
          <p:cNvPr id="35" name="TextBox 16"/>
          <p:cNvSpPr txBox="1"/>
          <p:nvPr>
            <p:custDataLst>
              <p:tags r:id="rId10"/>
            </p:custDataLst>
          </p:nvPr>
        </p:nvSpPr>
        <p:spPr>
          <a:xfrm>
            <a:off x="3599561" y="3265170"/>
            <a:ext cx="1012190" cy="553720"/>
          </a:xfrm>
          <a:prstGeom prst="rect">
            <a:avLst/>
          </a:prstGeom>
          <a:noFill/>
        </p:spPr>
        <p:txBody>
          <a:bodyPr wrap="none" lIns="0" tIns="0" rIns="0" bIns="0" anchor="t">
            <a:spAutoFit/>
          </a:bodyPr>
          <a:lstStyle/>
          <a:p>
            <a:pPr algn="ctr"/>
            <a:r>
              <a:rPr b="0">
                <a:solidFill>
                  <a:srgbClr val="1E1E1E"/>
                </a:solidFill>
                <a:latin typeface="微软雅黑" panose="020B0503020204020204" pitchFamily="34" charset="-122"/>
              </a:rPr>
              <a:t>报名/量化</a:t>
            </a:r>
            <a:endParaRPr b="0">
              <a:solidFill>
                <a:srgbClr val="1E1E1E"/>
              </a:solidFill>
              <a:latin typeface="微软雅黑" panose="020B0503020204020204" pitchFamily="34" charset="-122"/>
            </a:endParaRPr>
          </a:p>
          <a:p>
            <a:pPr algn="ctr"/>
            <a:r>
              <a:rPr b="0">
                <a:solidFill>
                  <a:srgbClr val="1E1E1E"/>
                </a:solidFill>
                <a:latin typeface="微软雅黑" panose="020B0503020204020204" pitchFamily="34" charset="-122"/>
              </a:rPr>
              <a:t>答辩</a:t>
            </a:r>
            <a:endParaRPr b="0">
              <a:solidFill>
                <a:srgbClr val="1E1E1E"/>
              </a:solidFill>
              <a:latin typeface="微软雅黑" panose="020B0503020204020204" pitchFamily="34" charset="-122"/>
            </a:endParaRPr>
          </a:p>
        </p:txBody>
      </p:sp>
      <p:sp>
        <p:nvSpPr>
          <p:cNvPr id="36" name="Oval 17"/>
          <p:cNvSpPr/>
          <p:nvPr>
            <p:custDataLst>
              <p:tags r:id="rId11"/>
            </p:custDataLst>
          </p:nvPr>
        </p:nvSpPr>
        <p:spPr>
          <a:xfrm>
            <a:off x="5285232" y="2543302"/>
            <a:ext cx="384048" cy="384048"/>
          </a:xfrm>
          <a:prstGeom prst="ellipse">
            <a:avLst/>
          </a:prstGeom>
          <a:solidFill>
            <a:srgbClr val="003F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18"/>
          <p:cNvSpPr txBox="1"/>
          <p:nvPr>
            <p:custDataLst>
              <p:tags r:id="rId12"/>
            </p:custDataLst>
          </p:nvPr>
        </p:nvSpPr>
        <p:spPr>
          <a:xfrm>
            <a:off x="5300599" y="1920240"/>
            <a:ext cx="389890" cy="276860"/>
          </a:xfrm>
          <a:prstGeom prst="rect">
            <a:avLst/>
          </a:prstGeom>
          <a:noFill/>
        </p:spPr>
        <p:txBody>
          <a:bodyPr wrap="none" lIns="0" tIns="0" rIns="0" bIns="0" anchor="t">
            <a:spAutoFit/>
          </a:bodyPr>
          <a:lstStyle/>
          <a:p>
            <a:pPr algn="ctr"/>
            <a:r>
              <a:rPr b="1">
                <a:solidFill>
                  <a:srgbClr val="003F96"/>
                </a:solidFill>
                <a:latin typeface="微软雅黑" panose="020B0503020204020204" pitchFamily="34" charset="-122"/>
              </a:rPr>
              <a:t>9/7</a:t>
            </a:r>
            <a:endParaRPr b="1">
              <a:solidFill>
                <a:srgbClr val="003F96"/>
              </a:solidFill>
              <a:latin typeface="微软雅黑" panose="020B0503020204020204" pitchFamily="34" charset="-122"/>
            </a:endParaRPr>
          </a:p>
        </p:txBody>
      </p:sp>
      <p:sp>
        <p:nvSpPr>
          <p:cNvPr id="38" name="TextBox 19"/>
          <p:cNvSpPr txBox="1"/>
          <p:nvPr>
            <p:custDataLst>
              <p:tags r:id="rId13"/>
            </p:custDataLst>
          </p:nvPr>
        </p:nvSpPr>
        <p:spPr>
          <a:xfrm>
            <a:off x="5065776" y="3265170"/>
            <a:ext cx="914400" cy="553720"/>
          </a:xfrm>
          <a:prstGeom prst="rect">
            <a:avLst/>
          </a:prstGeom>
          <a:noFill/>
        </p:spPr>
        <p:txBody>
          <a:bodyPr wrap="none" lIns="0" tIns="0" rIns="0" bIns="0" anchor="t">
            <a:spAutoFit/>
          </a:bodyPr>
          <a:lstStyle/>
          <a:p>
            <a:pPr algn="ctr"/>
            <a:r>
              <a:rPr b="0">
                <a:solidFill>
                  <a:srgbClr val="1E1E1E"/>
                </a:solidFill>
                <a:latin typeface="微软雅黑" panose="020B0503020204020204" pitchFamily="34" charset="-122"/>
              </a:rPr>
              <a:t>材料截止</a:t>
            </a:r>
            <a:endParaRPr b="0">
              <a:solidFill>
                <a:srgbClr val="1E1E1E"/>
              </a:solidFill>
              <a:latin typeface="微软雅黑" panose="020B0503020204020204" pitchFamily="34" charset="-122"/>
            </a:endParaRPr>
          </a:p>
          <a:p>
            <a:pPr algn="ctr"/>
            <a:r>
              <a:rPr b="0">
                <a:solidFill>
                  <a:srgbClr val="1E1E1E"/>
                </a:solidFill>
                <a:latin typeface="微软雅黑" panose="020B0503020204020204" pitchFamily="34" charset="-122"/>
              </a:rPr>
              <a:t>方案发布</a:t>
            </a:r>
            <a:endParaRPr b="0">
              <a:solidFill>
                <a:srgbClr val="1E1E1E"/>
              </a:solidFill>
              <a:latin typeface="微软雅黑" panose="020B0503020204020204" pitchFamily="34" charset="-122"/>
            </a:endParaRPr>
          </a:p>
        </p:txBody>
      </p:sp>
      <p:sp>
        <p:nvSpPr>
          <p:cNvPr id="39" name="Oval 20"/>
          <p:cNvSpPr/>
          <p:nvPr>
            <p:custDataLst>
              <p:tags r:id="rId14"/>
            </p:custDataLst>
          </p:nvPr>
        </p:nvSpPr>
        <p:spPr>
          <a:xfrm>
            <a:off x="6702552" y="2543302"/>
            <a:ext cx="384048" cy="384048"/>
          </a:xfrm>
          <a:prstGeom prst="ellipse">
            <a:avLst/>
          </a:prstGeom>
          <a:solidFill>
            <a:srgbClr val="003F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" name="TextBox 21"/>
          <p:cNvSpPr txBox="1"/>
          <p:nvPr>
            <p:custDataLst>
              <p:tags r:id="rId15"/>
            </p:custDataLst>
          </p:nvPr>
        </p:nvSpPr>
        <p:spPr>
          <a:xfrm>
            <a:off x="6717919" y="1920240"/>
            <a:ext cx="389890" cy="276860"/>
          </a:xfrm>
          <a:prstGeom prst="rect">
            <a:avLst/>
          </a:prstGeom>
          <a:noFill/>
        </p:spPr>
        <p:txBody>
          <a:bodyPr wrap="none" lIns="0" tIns="0" rIns="0" bIns="0" anchor="t">
            <a:spAutoFit/>
          </a:bodyPr>
          <a:lstStyle/>
          <a:p>
            <a:pPr algn="ctr"/>
            <a:r>
              <a:rPr b="1">
                <a:solidFill>
                  <a:srgbClr val="003F96"/>
                </a:solidFill>
                <a:latin typeface="微软雅黑" panose="020B0503020204020204" pitchFamily="34" charset="-122"/>
              </a:rPr>
              <a:t>9/8</a:t>
            </a:r>
            <a:endParaRPr b="1">
              <a:solidFill>
                <a:srgbClr val="003F96"/>
              </a:solidFill>
              <a:latin typeface="微软雅黑" panose="020B0503020204020204" pitchFamily="34" charset="-122"/>
            </a:endParaRPr>
          </a:p>
        </p:txBody>
      </p:sp>
      <p:sp>
        <p:nvSpPr>
          <p:cNvPr id="41" name="TextBox 22"/>
          <p:cNvSpPr txBox="1"/>
          <p:nvPr>
            <p:custDataLst>
              <p:tags r:id="rId16"/>
            </p:custDataLst>
          </p:nvPr>
        </p:nvSpPr>
        <p:spPr>
          <a:xfrm>
            <a:off x="6483096" y="3265170"/>
            <a:ext cx="914400" cy="276860"/>
          </a:xfrm>
          <a:prstGeom prst="rect">
            <a:avLst/>
          </a:prstGeom>
          <a:noFill/>
        </p:spPr>
        <p:txBody>
          <a:bodyPr wrap="none" lIns="0" tIns="0" rIns="0" bIns="0" anchor="t">
            <a:spAutoFit/>
          </a:bodyPr>
          <a:lstStyle/>
          <a:p>
            <a:pPr algn="ctr"/>
            <a:r>
              <a:rPr b="0">
                <a:solidFill>
                  <a:srgbClr val="1E1E1E"/>
                </a:solidFill>
                <a:latin typeface="微软雅黑" panose="020B0503020204020204" pitchFamily="34" charset="-122"/>
              </a:rPr>
              <a:t>综合排名</a:t>
            </a:r>
            <a:endParaRPr b="0">
              <a:solidFill>
                <a:srgbClr val="1E1E1E"/>
              </a:solidFill>
              <a:latin typeface="微软雅黑" panose="020B0503020204020204" pitchFamily="34" charset="-122"/>
            </a:endParaRPr>
          </a:p>
        </p:txBody>
      </p:sp>
      <p:sp>
        <p:nvSpPr>
          <p:cNvPr id="42" name="Oval 23"/>
          <p:cNvSpPr/>
          <p:nvPr>
            <p:custDataLst>
              <p:tags r:id="rId17"/>
            </p:custDataLst>
          </p:nvPr>
        </p:nvSpPr>
        <p:spPr>
          <a:xfrm>
            <a:off x="8119872" y="2543302"/>
            <a:ext cx="384048" cy="384048"/>
          </a:xfrm>
          <a:prstGeom prst="ellipse">
            <a:avLst/>
          </a:prstGeom>
          <a:solidFill>
            <a:srgbClr val="003F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" name="TextBox 24"/>
          <p:cNvSpPr txBox="1"/>
          <p:nvPr>
            <p:custDataLst>
              <p:tags r:id="rId18"/>
            </p:custDataLst>
          </p:nvPr>
        </p:nvSpPr>
        <p:spPr>
          <a:xfrm>
            <a:off x="8135239" y="1920240"/>
            <a:ext cx="389890" cy="276860"/>
          </a:xfrm>
          <a:prstGeom prst="rect">
            <a:avLst/>
          </a:prstGeom>
          <a:noFill/>
        </p:spPr>
        <p:txBody>
          <a:bodyPr wrap="none" lIns="0" tIns="0" rIns="0" bIns="0" anchor="t">
            <a:spAutoFit/>
          </a:bodyPr>
          <a:lstStyle/>
          <a:p>
            <a:pPr algn="ctr"/>
            <a:r>
              <a:rPr b="1">
                <a:solidFill>
                  <a:srgbClr val="003F96"/>
                </a:solidFill>
                <a:latin typeface="微软雅黑" panose="020B0503020204020204" pitchFamily="34" charset="-122"/>
              </a:rPr>
              <a:t>9/9</a:t>
            </a:r>
            <a:endParaRPr b="1">
              <a:solidFill>
                <a:srgbClr val="003F96"/>
              </a:solidFill>
              <a:latin typeface="微软雅黑" panose="020B0503020204020204" pitchFamily="34" charset="-122"/>
            </a:endParaRPr>
          </a:p>
        </p:txBody>
      </p:sp>
      <p:sp>
        <p:nvSpPr>
          <p:cNvPr id="44" name="TextBox 25"/>
          <p:cNvSpPr txBox="1"/>
          <p:nvPr>
            <p:custDataLst>
              <p:tags r:id="rId19"/>
            </p:custDataLst>
          </p:nvPr>
        </p:nvSpPr>
        <p:spPr>
          <a:xfrm>
            <a:off x="8014716" y="3265170"/>
            <a:ext cx="685800" cy="553720"/>
          </a:xfrm>
          <a:prstGeom prst="rect">
            <a:avLst/>
          </a:prstGeom>
          <a:noFill/>
        </p:spPr>
        <p:txBody>
          <a:bodyPr wrap="none" lIns="0" tIns="0" rIns="0" bIns="0" anchor="t">
            <a:spAutoFit/>
          </a:bodyPr>
          <a:lstStyle/>
          <a:p>
            <a:pPr algn="ctr"/>
            <a:r>
              <a:rPr b="0">
                <a:solidFill>
                  <a:srgbClr val="1E1E1E"/>
                </a:solidFill>
                <a:latin typeface="微软雅黑" panose="020B0503020204020204" pitchFamily="34" charset="-122"/>
              </a:rPr>
              <a:t>英语</a:t>
            </a:r>
            <a:br>
              <a:rPr b="0">
                <a:solidFill>
                  <a:srgbClr val="1E1E1E"/>
                </a:solidFill>
                <a:latin typeface="微软雅黑" panose="020B0503020204020204" pitchFamily="34" charset="-122"/>
              </a:rPr>
            </a:br>
            <a:r>
              <a:rPr b="0">
                <a:solidFill>
                  <a:srgbClr val="1E1E1E"/>
                </a:solidFill>
                <a:latin typeface="微软雅黑" panose="020B0503020204020204" pitchFamily="34" charset="-122"/>
              </a:rPr>
              <a:t>政治面</a:t>
            </a:r>
            <a:endParaRPr b="0">
              <a:solidFill>
                <a:srgbClr val="1E1E1E"/>
              </a:solidFill>
              <a:latin typeface="微软雅黑" panose="020B0503020204020204" pitchFamily="34" charset="-122"/>
            </a:endParaRPr>
          </a:p>
        </p:txBody>
      </p:sp>
      <p:sp>
        <p:nvSpPr>
          <p:cNvPr id="45" name="Oval 26"/>
          <p:cNvSpPr/>
          <p:nvPr>
            <p:custDataLst>
              <p:tags r:id="rId20"/>
            </p:custDataLst>
          </p:nvPr>
        </p:nvSpPr>
        <p:spPr>
          <a:xfrm>
            <a:off x="9537192" y="2543302"/>
            <a:ext cx="384048" cy="384048"/>
          </a:xfrm>
          <a:prstGeom prst="ellipse">
            <a:avLst/>
          </a:prstGeom>
          <a:solidFill>
            <a:srgbClr val="003F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" name="TextBox 27"/>
          <p:cNvSpPr txBox="1"/>
          <p:nvPr>
            <p:custDataLst>
              <p:tags r:id="rId21"/>
            </p:custDataLst>
          </p:nvPr>
        </p:nvSpPr>
        <p:spPr>
          <a:xfrm>
            <a:off x="9291257" y="1920240"/>
            <a:ext cx="912495" cy="276860"/>
          </a:xfrm>
          <a:prstGeom prst="rect">
            <a:avLst/>
          </a:prstGeom>
          <a:noFill/>
        </p:spPr>
        <p:txBody>
          <a:bodyPr wrap="none" lIns="0" tIns="0" rIns="0" bIns="0" anchor="t">
            <a:spAutoFit/>
          </a:bodyPr>
          <a:lstStyle/>
          <a:p>
            <a:pPr algn="ctr"/>
            <a:r>
              <a:rPr b="1">
                <a:solidFill>
                  <a:srgbClr val="003F96"/>
                </a:solidFill>
                <a:latin typeface="微软雅黑" panose="020B0503020204020204" pitchFamily="34" charset="-122"/>
              </a:rPr>
              <a:t>9/10-11</a:t>
            </a:r>
            <a:endParaRPr b="1">
              <a:solidFill>
                <a:srgbClr val="003F96"/>
              </a:solidFill>
              <a:latin typeface="微软雅黑" panose="020B0503020204020204" pitchFamily="34" charset="-122"/>
            </a:endParaRPr>
          </a:p>
        </p:txBody>
      </p:sp>
      <p:sp>
        <p:nvSpPr>
          <p:cNvPr id="47" name="TextBox 28"/>
          <p:cNvSpPr txBox="1"/>
          <p:nvPr>
            <p:custDataLst>
              <p:tags r:id="rId22"/>
            </p:custDataLst>
          </p:nvPr>
        </p:nvSpPr>
        <p:spPr>
          <a:xfrm>
            <a:off x="9317736" y="3265170"/>
            <a:ext cx="914400" cy="276860"/>
          </a:xfrm>
          <a:prstGeom prst="rect">
            <a:avLst/>
          </a:prstGeom>
          <a:noFill/>
        </p:spPr>
        <p:txBody>
          <a:bodyPr wrap="none" lIns="0" tIns="0" rIns="0" bIns="0" anchor="t">
            <a:spAutoFit/>
          </a:bodyPr>
          <a:lstStyle/>
          <a:p>
            <a:pPr algn="ctr"/>
            <a:r>
              <a:rPr b="0">
                <a:solidFill>
                  <a:srgbClr val="1E1E1E"/>
                </a:solidFill>
                <a:latin typeface="微软雅黑" panose="020B0503020204020204" pitchFamily="34" charset="-122"/>
              </a:rPr>
              <a:t>专业面试</a:t>
            </a:r>
            <a:endParaRPr b="0">
              <a:solidFill>
                <a:srgbClr val="1E1E1E"/>
              </a:solidFill>
              <a:latin typeface="微软雅黑" panose="020B0503020204020204" pitchFamily="34" charset="-122"/>
            </a:endParaRPr>
          </a:p>
        </p:txBody>
      </p:sp>
      <p:sp>
        <p:nvSpPr>
          <p:cNvPr id="48" name="Oval 29"/>
          <p:cNvSpPr/>
          <p:nvPr>
            <p:custDataLst>
              <p:tags r:id="rId23"/>
            </p:custDataLst>
          </p:nvPr>
        </p:nvSpPr>
        <p:spPr>
          <a:xfrm>
            <a:off x="10954512" y="2543302"/>
            <a:ext cx="384048" cy="384048"/>
          </a:xfrm>
          <a:prstGeom prst="ellipse">
            <a:avLst/>
          </a:prstGeom>
          <a:solidFill>
            <a:srgbClr val="003F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" name="TextBox 30"/>
          <p:cNvSpPr txBox="1"/>
          <p:nvPr>
            <p:custDataLst>
              <p:tags r:id="rId24"/>
            </p:custDataLst>
          </p:nvPr>
        </p:nvSpPr>
        <p:spPr>
          <a:xfrm>
            <a:off x="10899394" y="1920240"/>
            <a:ext cx="530860" cy="276860"/>
          </a:xfrm>
          <a:prstGeom prst="rect">
            <a:avLst/>
          </a:prstGeom>
          <a:noFill/>
        </p:spPr>
        <p:txBody>
          <a:bodyPr wrap="none" lIns="0" tIns="0" rIns="0" bIns="0" anchor="t">
            <a:spAutoFit/>
          </a:bodyPr>
          <a:lstStyle/>
          <a:p>
            <a:pPr algn="ctr"/>
            <a:r>
              <a:rPr b="1">
                <a:solidFill>
                  <a:srgbClr val="003F96"/>
                </a:solidFill>
                <a:latin typeface="微软雅黑" panose="020B0503020204020204" pitchFamily="34" charset="-122"/>
              </a:rPr>
              <a:t>9/12</a:t>
            </a:r>
            <a:endParaRPr b="1">
              <a:solidFill>
                <a:srgbClr val="003F96"/>
              </a:solidFill>
              <a:latin typeface="微软雅黑" panose="020B0503020204020204" pitchFamily="34" charset="-122"/>
            </a:endParaRPr>
          </a:p>
        </p:txBody>
      </p:sp>
      <p:sp>
        <p:nvSpPr>
          <p:cNvPr id="50" name="TextBox 31"/>
          <p:cNvSpPr txBox="1"/>
          <p:nvPr>
            <p:custDataLst>
              <p:tags r:id="rId25"/>
            </p:custDataLst>
          </p:nvPr>
        </p:nvSpPr>
        <p:spPr>
          <a:xfrm>
            <a:off x="10800461" y="3265170"/>
            <a:ext cx="783590" cy="553720"/>
          </a:xfrm>
          <a:prstGeom prst="rect">
            <a:avLst/>
          </a:prstGeom>
          <a:noFill/>
        </p:spPr>
        <p:txBody>
          <a:bodyPr wrap="none" lIns="0" tIns="0" rIns="0" bIns="0" anchor="t">
            <a:spAutoFit/>
          </a:bodyPr>
          <a:lstStyle/>
          <a:p>
            <a:pPr algn="ctr"/>
            <a:r>
              <a:rPr b="0">
                <a:solidFill>
                  <a:srgbClr val="1E1E1E"/>
                </a:solidFill>
                <a:latin typeface="微软雅黑" panose="020B0503020204020204" pitchFamily="34" charset="-122"/>
              </a:rPr>
              <a:t>拟录取</a:t>
            </a:r>
            <a:br>
              <a:rPr b="0">
                <a:solidFill>
                  <a:srgbClr val="1E1E1E"/>
                </a:solidFill>
                <a:latin typeface="微软雅黑" panose="020B0503020204020204" pitchFamily="34" charset="-122"/>
              </a:rPr>
            </a:br>
            <a:r>
              <a:rPr lang="en-US" b="0">
                <a:solidFill>
                  <a:srgbClr val="1E1E1E"/>
                </a:solidFill>
                <a:latin typeface="微软雅黑" panose="020B0503020204020204" pitchFamily="34" charset="-122"/>
              </a:rPr>
              <a:t>/</a:t>
            </a:r>
            <a:r>
              <a:rPr b="0">
                <a:solidFill>
                  <a:srgbClr val="1E1E1E"/>
                </a:solidFill>
                <a:latin typeface="微软雅黑" panose="020B0503020204020204" pitchFamily="34" charset="-122"/>
              </a:rPr>
              <a:t>承诺书</a:t>
            </a:r>
            <a:endParaRPr b="0">
              <a:solidFill>
                <a:srgbClr val="1E1E1E"/>
              </a:solidFill>
              <a:latin typeface="微软雅黑" panose="020B0503020204020204" pitchFamily="34" charset="-122"/>
            </a:endParaRPr>
          </a:p>
        </p:txBody>
      </p:sp>
      <p:sp>
        <p:nvSpPr>
          <p:cNvPr id="51" name="Rounded Rectangle 32"/>
          <p:cNvSpPr/>
          <p:nvPr/>
        </p:nvSpPr>
        <p:spPr>
          <a:xfrm>
            <a:off x="960120" y="4610735"/>
            <a:ext cx="9839960" cy="1976755"/>
          </a:xfrm>
          <a:prstGeom prst="roundRect">
            <a:avLst>
              <a:gd name="adj" fmla="val 9958"/>
            </a:avLst>
          </a:prstGeom>
          <a:solidFill>
            <a:srgbClr val="FFF4E1"/>
          </a:solidFill>
          <a:ln w="12700">
            <a:solidFill>
              <a:srgbClr val="EBCE9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" name="TextBox 33"/>
          <p:cNvSpPr txBox="1"/>
          <p:nvPr/>
        </p:nvSpPr>
        <p:spPr>
          <a:xfrm>
            <a:off x="1124711" y="4869053"/>
            <a:ext cx="2032000" cy="307340"/>
          </a:xfrm>
          <a:prstGeom prst="rect">
            <a:avLst/>
          </a:prstGeom>
          <a:noFill/>
        </p:spPr>
        <p:txBody>
          <a:bodyPr wrap="none" lIns="0" tIns="0" rIns="0" bIns="0" anchor="t">
            <a:spAutoFit/>
          </a:bodyPr>
          <a:lstStyle/>
          <a:p>
            <a:pPr algn="l"/>
            <a:r>
              <a:rPr lang="zh-CN" sz="2000" b="1">
                <a:solidFill>
                  <a:srgbClr val="BE6900"/>
                </a:solidFill>
                <a:latin typeface="微软雅黑" panose="020B0503020204020204" pitchFamily="34" charset="-122"/>
              </a:rPr>
              <a:t>可以提前做的</a:t>
            </a:r>
            <a:r>
              <a:rPr lang="zh-CN" sz="2000" b="1">
                <a:solidFill>
                  <a:srgbClr val="BE6900"/>
                </a:solidFill>
                <a:latin typeface="微软雅黑" panose="020B0503020204020204" pitchFamily="34" charset="-122"/>
              </a:rPr>
              <a:t>工作</a:t>
            </a:r>
            <a:endParaRPr lang="zh-CN" sz="2000" b="1">
              <a:solidFill>
                <a:srgbClr val="BE6900"/>
              </a:solidFill>
              <a:latin typeface="微软雅黑" panose="020B0503020204020204" pitchFamily="34" charset="-122"/>
            </a:endParaRPr>
          </a:p>
        </p:txBody>
      </p:sp>
      <p:sp>
        <p:nvSpPr>
          <p:cNvPr id="53" name="TextBox 34"/>
          <p:cNvSpPr txBox="1"/>
          <p:nvPr/>
        </p:nvSpPr>
        <p:spPr>
          <a:xfrm>
            <a:off x="1124585" y="5234940"/>
            <a:ext cx="5148580" cy="135255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marL="342900" indent="-342900" algn="l">
              <a:lnSpc>
                <a:spcPct val="150000"/>
              </a:lnSpc>
              <a:buAutoNum type="arabicPeriod"/>
            </a:pPr>
            <a:r>
              <a:rPr lang="zh-CN" altLang="en-US" b="0">
                <a:solidFill>
                  <a:srgbClr val="1E1E1E"/>
                </a:solidFill>
                <a:latin typeface="微软雅黑" panose="020B0503020204020204" pitchFamily="34" charset="-122"/>
              </a:rPr>
              <a:t>所有综测证明材料纸质版、</a:t>
            </a:r>
            <a:r>
              <a:rPr lang="zh-CN" altLang="en-US" b="0">
                <a:solidFill>
                  <a:srgbClr val="1E1E1E"/>
                </a:solidFill>
                <a:latin typeface="微软雅黑" panose="020B0503020204020204" pitchFamily="34" charset="-122"/>
              </a:rPr>
              <a:t>电子版</a:t>
            </a:r>
            <a:endParaRPr lang="zh-CN" altLang="en-US" b="0">
              <a:solidFill>
                <a:srgbClr val="1E1E1E"/>
              </a:solidFill>
              <a:latin typeface="微软雅黑" panose="020B0503020204020204" pitchFamily="34" charset="-122"/>
            </a:endParaRPr>
          </a:p>
          <a:p>
            <a:pPr marL="342900" indent="-342900" algn="l">
              <a:lnSpc>
                <a:spcPct val="150000"/>
              </a:lnSpc>
              <a:buAutoNum type="arabicPeriod"/>
            </a:pPr>
            <a:r>
              <a:rPr lang="zh-CN" altLang="en-US" b="0">
                <a:solidFill>
                  <a:srgbClr val="1E1E1E"/>
                </a:solidFill>
                <a:latin typeface="微软雅黑" panose="020B0503020204020204" pitchFamily="34" charset="-122"/>
              </a:rPr>
              <a:t>个人简历、中英文自我</a:t>
            </a:r>
            <a:r>
              <a:rPr lang="zh-CN" altLang="en-US" b="0">
                <a:solidFill>
                  <a:srgbClr val="1E1E1E"/>
                </a:solidFill>
                <a:latin typeface="微软雅黑" panose="020B0503020204020204" pitchFamily="34" charset="-122"/>
              </a:rPr>
              <a:t>介绍</a:t>
            </a:r>
            <a:endParaRPr lang="zh-CN" altLang="en-US" b="0">
              <a:solidFill>
                <a:srgbClr val="1E1E1E"/>
              </a:solidFill>
              <a:latin typeface="微软雅黑" panose="020B0503020204020204" pitchFamily="34" charset="-122"/>
            </a:endParaRPr>
          </a:p>
          <a:p>
            <a:pPr marL="342900" indent="-342900" algn="l">
              <a:lnSpc>
                <a:spcPct val="150000"/>
              </a:lnSpc>
              <a:buAutoNum type="arabicPeriod"/>
            </a:pPr>
            <a:r>
              <a:rPr lang="zh-CN" altLang="en-US" b="0">
                <a:solidFill>
                  <a:srgbClr val="1E1E1E"/>
                </a:solidFill>
                <a:latin typeface="微软雅黑" panose="020B0503020204020204" pitchFamily="34" charset="-122"/>
              </a:rPr>
              <a:t>数理基础、</a:t>
            </a:r>
            <a:r>
              <a:rPr lang="en-US" altLang="zh-CN" b="0">
                <a:solidFill>
                  <a:srgbClr val="1E1E1E"/>
                </a:solidFill>
                <a:latin typeface="微软雅黑" panose="020B0503020204020204" pitchFamily="34" charset="-122"/>
              </a:rPr>
              <a:t>408</a:t>
            </a:r>
            <a:r>
              <a:rPr lang="zh-CN" altLang="en-US" b="0">
                <a:solidFill>
                  <a:srgbClr val="1E1E1E"/>
                </a:solidFill>
                <a:latin typeface="微软雅黑" panose="020B0503020204020204" pitchFamily="34" charset="-122"/>
              </a:rPr>
              <a:t>专业课基础知识的</a:t>
            </a:r>
            <a:r>
              <a:rPr lang="zh-CN" altLang="en-US" b="0">
                <a:solidFill>
                  <a:srgbClr val="1E1E1E"/>
                </a:solidFill>
                <a:latin typeface="微软雅黑" panose="020B0503020204020204" pitchFamily="34" charset="-122"/>
              </a:rPr>
              <a:t>回顾</a:t>
            </a:r>
            <a:endParaRPr lang="zh-CN" altLang="en-US" b="0">
              <a:solidFill>
                <a:srgbClr val="1E1E1E"/>
              </a:solidFill>
              <a:latin typeface="微软雅黑" panose="020B0503020204020204" pitchFamily="34" charset="-122"/>
            </a:endParaRPr>
          </a:p>
          <a:p>
            <a:pPr marL="342900" indent="-342900" algn="l">
              <a:lnSpc>
                <a:spcPct val="150000"/>
              </a:lnSpc>
              <a:buAutoNum type="arabicPeriod"/>
            </a:pPr>
            <a:endParaRPr lang="zh-CN" altLang="en-US" b="0">
              <a:solidFill>
                <a:srgbClr val="1E1E1E"/>
              </a:solidFill>
              <a:latin typeface="微软雅黑" panose="020B0503020204020204" pitchFamily="34" charset="-122"/>
            </a:endParaRPr>
          </a:p>
        </p:txBody>
      </p:sp>
      <p:sp>
        <p:nvSpPr>
          <p:cNvPr id="10" name="文本框 5"/>
          <p:cNvSpPr txBox="1">
            <a:spLocks noChangeArrowheads="1"/>
          </p:cNvSpPr>
          <p:nvPr/>
        </p:nvSpPr>
        <p:spPr bwMode="auto">
          <a:xfrm>
            <a:off x="331470" y="1056640"/>
            <a:ext cx="11860530" cy="4984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anchor="t" anchorCtr="0">
            <a:noAutofit/>
          </a:bodyPr>
          <a:lstStyle/>
          <a:p>
            <a:pPr marL="457200" lvl="0" indent="-457200" fontAlgn="ctr">
              <a:lnSpc>
                <a:spcPct val="90000"/>
              </a:lnSpc>
              <a:spcBef>
                <a:spcPts val="600"/>
              </a:spcBef>
              <a:buSzPct val="120000"/>
              <a:buFont typeface="Wingdings" panose="05000000000000000000" pitchFamily="2" charset="2"/>
              <a:buChar char="Ø"/>
              <a:defRPr/>
            </a:pPr>
            <a:r>
              <a:rPr lang="en-US" altLang="zh-CN" sz="24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  <a:sym typeface="+mn-ea"/>
              </a:rPr>
              <a:t>25</a:t>
            </a:r>
            <a:r>
              <a:rPr lang="zh-CN" altLang="en-US" sz="24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  <a:sym typeface="+mn-ea"/>
              </a:rPr>
              <a:t>年软件学院</a:t>
            </a:r>
            <a:r>
              <a:rPr lang="en-US" altLang="zh-CN" sz="24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  <a:sym typeface="+mn-ea"/>
              </a:rPr>
              <a:t>|</a:t>
            </a:r>
            <a:r>
              <a:rPr lang="zh-CN" altLang="en-US" sz="24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  <a:sym typeface="+mn-ea"/>
              </a:rPr>
              <a:t>卓工政策相关</a:t>
            </a:r>
            <a:r>
              <a:rPr lang="zh-CN" altLang="en-US" sz="24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  <a:sym typeface="+mn-ea"/>
              </a:rPr>
              <a:t>时间点</a:t>
            </a:r>
            <a:endParaRPr lang="zh-CN" altLang="en-US" sz="2400" dirty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17" name="TextBox 34"/>
          <p:cNvSpPr txBox="1"/>
          <p:nvPr/>
        </p:nvSpPr>
        <p:spPr>
          <a:xfrm>
            <a:off x="6082665" y="5234940"/>
            <a:ext cx="3838575" cy="135255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indent="0" algn="l">
              <a:lnSpc>
                <a:spcPct val="150000"/>
              </a:lnSpc>
              <a:buNone/>
            </a:pPr>
            <a:r>
              <a:rPr lang="en-US" altLang="zh-CN" b="0">
                <a:solidFill>
                  <a:srgbClr val="1E1E1E"/>
                </a:solidFill>
                <a:latin typeface="微软雅黑" panose="020B0503020204020204" pitchFamily="34" charset="-122"/>
              </a:rPr>
              <a:t>4.  </a:t>
            </a:r>
            <a:r>
              <a:rPr lang="zh-CN" altLang="en-US" b="0">
                <a:solidFill>
                  <a:srgbClr val="1E1E1E"/>
                </a:solidFill>
                <a:latin typeface="微软雅黑" panose="020B0503020204020204" pitchFamily="34" charset="-122"/>
              </a:rPr>
              <a:t>提前联系老师，明确意向</a:t>
            </a:r>
            <a:r>
              <a:rPr lang="zh-CN" altLang="en-US" b="0">
                <a:solidFill>
                  <a:srgbClr val="1E1E1E"/>
                </a:solidFill>
                <a:latin typeface="微软雅黑" panose="020B0503020204020204" pitchFamily="34" charset="-122"/>
              </a:rPr>
              <a:t>课题</a:t>
            </a:r>
            <a:endParaRPr lang="zh-CN" altLang="en-US" b="0">
              <a:solidFill>
                <a:srgbClr val="1E1E1E"/>
              </a:solidFill>
              <a:latin typeface="微软雅黑" panose="020B0503020204020204" pitchFamily="34" charset="-122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框 5"/>
          <p:cNvSpPr txBox="1"/>
          <p:nvPr/>
        </p:nvSpPr>
        <p:spPr>
          <a:xfrm>
            <a:off x="432955" y="129715"/>
            <a:ext cx="10152983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4000" b="1">
                <a:solidFill>
                  <a:srgbClr val="003DA6"/>
                </a:solidFill>
                <a:latin typeface="Arial" panose="020B0604020202020204" pitchFamily="34" charset="0"/>
                <a:ea typeface="黑体" panose="02010609060101010101" pitchFamily="49" charset="-122"/>
                <a:cs typeface="Arial" panose="020B0604020202020204" pitchFamily="34" charset="0"/>
              </a:defRPr>
            </a:lvl1pPr>
          </a:lstStyle>
          <a:p>
            <a:r>
              <a:rPr lang="zh-CN" altLang="en-US" dirty="0"/>
              <a:t>材料</a:t>
            </a:r>
            <a:r>
              <a:rPr lang="zh-CN" altLang="en-US" dirty="0"/>
              <a:t>准备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02BB4-1A71-40EF-96ED-60976E04CDEE}" type="slidenum">
              <a:rPr lang="zh-CN" altLang="en-US" smtClean="0"/>
            </a:fld>
            <a:endParaRPr lang="zh-CN" altLang="en-US"/>
          </a:p>
        </p:txBody>
      </p:sp>
      <p:sp>
        <p:nvSpPr>
          <p:cNvPr id="8" name="Rounded Rectangle 7"/>
          <p:cNvSpPr/>
          <p:nvPr/>
        </p:nvSpPr>
        <p:spPr>
          <a:xfrm>
            <a:off x="731520" y="1417320"/>
            <a:ext cx="5220970" cy="960120"/>
          </a:xfrm>
          <a:prstGeom prst="roundRect">
            <a:avLst/>
          </a:prstGeom>
          <a:solidFill>
            <a:srgbClr val="F4F7FB"/>
          </a:solidFill>
          <a:ln w="12700">
            <a:solidFill>
              <a:srgbClr val="E1E7E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896112" y="1527048"/>
            <a:ext cx="1270000" cy="307340"/>
          </a:xfrm>
          <a:prstGeom prst="rect">
            <a:avLst/>
          </a:prstGeom>
          <a:noFill/>
        </p:spPr>
        <p:txBody>
          <a:bodyPr wrap="none" lIns="0" tIns="0" rIns="0" bIns="0" anchor="t">
            <a:spAutoFit/>
          </a:bodyPr>
          <a:lstStyle/>
          <a:p>
            <a:pPr algn="l"/>
            <a:r>
              <a:rPr sz="2000" b="1">
                <a:solidFill>
                  <a:srgbClr val="003F96"/>
                </a:solidFill>
                <a:latin typeface="微软雅黑" panose="020B0503020204020204" pitchFamily="34" charset="-122"/>
              </a:rPr>
              <a:t>现实表现表</a:t>
            </a:r>
            <a:endParaRPr sz="2000" b="1">
              <a:solidFill>
                <a:srgbClr val="003F96"/>
              </a:solidFill>
              <a:latin typeface="微软雅黑" panose="020B0503020204020204" pitchFamily="34" charset="-122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896112" y="1969008"/>
            <a:ext cx="2971800" cy="290195"/>
          </a:xfrm>
          <a:prstGeom prst="rect">
            <a:avLst/>
          </a:prstGeom>
          <a:noFill/>
        </p:spPr>
        <p:txBody>
          <a:bodyPr wrap="none" lIns="0" tIns="0" rIns="0" bIns="0" anchor="t">
            <a:spAutoFit/>
          </a:bodyPr>
          <a:lstStyle/>
          <a:p>
            <a:pPr algn="l">
              <a:lnSpc>
                <a:spcPct val="105000"/>
              </a:lnSpc>
            </a:pPr>
            <a:r>
              <a:rPr b="0">
                <a:solidFill>
                  <a:srgbClr val="1E1E1E"/>
                </a:solidFill>
                <a:latin typeface="微软雅黑" panose="020B0503020204020204" pitchFamily="34" charset="-122"/>
              </a:rPr>
              <a:t>提前确认签字、盖章、格式</a:t>
            </a:r>
            <a:r>
              <a:rPr lang="zh-CN" b="0">
                <a:solidFill>
                  <a:srgbClr val="1E1E1E"/>
                </a:solidFill>
                <a:latin typeface="微软雅黑" panose="020B0503020204020204" pitchFamily="34" charset="-122"/>
              </a:rPr>
              <a:t>。</a:t>
            </a:r>
            <a:endParaRPr lang="zh-CN" b="0">
              <a:solidFill>
                <a:srgbClr val="1E1E1E"/>
              </a:solidFill>
              <a:latin typeface="微软雅黑" panose="020B0503020204020204" pitchFamily="34" charset="-122"/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6263640" y="1417320"/>
            <a:ext cx="5220970" cy="960120"/>
          </a:xfrm>
          <a:prstGeom prst="roundRect">
            <a:avLst/>
          </a:prstGeom>
          <a:solidFill>
            <a:srgbClr val="F4F7FB"/>
          </a:solidFill>
          <a:ln w="12700">
            <a:solidFill>
              <a:srgbClr val="E1E7E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428231" y="1527048"/>
            <a:ext cx="1524000" cy="307340"/>
          </a:xfrm>
          <a:prstGeom prst="rect">
            <a:avLst/>
          </a:prstGeom>
          <a:noFill/>
        </p:spPr>
        <p:txBody>
          <a:bodyPr wrap="none" lIns="0" tIns="0" rIns="0" bIns="0" anchor="t">
            <a:spAutoFit/>
          </a:bodyPr>
          <a:lstStyle/>
          <a:p>
            <a:pPr algn="l"/>
            <a:r>
              <a:rPr sz="2000" b="1">
                <a:solidFill>
                  <a:srgbClr val="003F96"/>
                </a:solidFill>
                <a:latin typeface="微软雅黑" panose="020B0503020204020204" pitchFamily="34" charset="-122"/>
              </a:rPr>
              <a:t>成绩单与排名</a:t>
            </a:r>
            <a:endParaRPr sz="2000" b="1">
              <a:solidFill>
                <a:srgbClr val="003F96"/>
              </a:solidFill>
              <a:latin typeface="微软雅黑" panose="020B0503020204020204" pitchFamily="34" charset="-122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428231" y="1969008"/>
            <a:ext cx="3886200" cy="290195"/>
          </a:xfrm>
          <a:prstGeom prst="rect">
            <a:avLst/>
          </a:prstGeom>
          <a:noFill/>
        </p:spPr>
        <p:txBody>
          <a:bodyPr wrap="none" lIns="0" tIns="0" rIns="0" bIns="0" anchor="t">
            <a:spAutoFit/>
          </a:bodyPr>
          <a:lstStyle/>
          <a:p>
            <a:pPr algn="l">
              <a:lnSpc>
                <a:spcPct val="105000"/>
              </a:lnSpc>
            </a:pPr>
            <a:r>
              <a:rPr b="0">
                <a:solidFill>
                  <a:srgbClr val="1E1E1E"/>
                </a:solidFill>
                <a:latin typeface="微软雅黑" panose="020B0503020204020204" pitchFamily="34" charset="-122"/>
              </a:rPr>
              <a:t>排名可能实时更新，保留可替换版本。</a:t>
            </a:r>
            <a:endParaRPr b="0">
              <a:solidFill>
                <a:srgbClr val="1E1E1E"/>
              </a:solidFill>
              <a:latin typeface="微软雅黑" panose="020B0503020204020204" pitchFamily="34" charset="-122"/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731520" y="2743200"/>
            <a:ext cx="5220970" cy="960120"/>
          </a:xfrm>
          <a:prstGeom prst="roundRect">
            <a:avLst/>
          </a:prstGeom>
          <a:solidFill>
            <a:srgbClr val="F4F7FB"/>
          </a:solidFill>
          <a:ln w="12700">
            <a:solidFill>
              <a:srgbClr val="E1E7E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896112" y="2852928"/>
            <a:ext cx="1644015" cy="307340"/>
          </a:xfrm>
          <a:prstGeom prst="rect">
            <a:avLst/>
          </a:prstGeom>
          <a:noFill/>
        </p:spPr>
        <p:txBody>
          <a:bodyPr wrap="none" lIns="0" tIns="0" rIns="0" bIns="0" anchor="t">
            <a:spAutoFit/>
          </a:bodyPr>
          <a:lstStyle/>
          <a:p>
            <a:pPr algn="l"/>
            <a:r>
              <a:rPr sz="2000" b="1">
                <a:solidFill>
                  <a:srgbClr val="003F96"/>
                </a:solidFill>
                <a:latin typeface="微软雅黑" panose="020B0503020204020204" pitchFamily="34" charset="-122"/>
              </a:rPr>
              <a:t>奖项/论文证明</a:t>
            </a:r>
            <a:endParaRPr sz="2000" b="1">
              <a:solidFill>
                <a:srgbClr val="003F96"/>
              </a:solidFill>
              <a:latin typeface="微软雅黑" panose="020B0503020204020204" pitchFamily="34" charset="-122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896112" y="3294888"/>
            <a:ext cx="4572000" cy="290195"/>
          </a:xfrm>
          <a:prstGeom prst="rect">
            <a:avLst/>
          </a:prstGeom>
          <a:noFill/>
        </p:spPr>
        <p:txBody>
          <a:bodyPr wrap="none" lIns="0" tIns="0" rIns="0" bIns="0" anchor="t">
            <a:spAutoFit/>
          </a:bodyPr>
          <a:lstStyle/>
          <a:p>
            <a:pPr algn="l">
              <a:lnSpc>
                <a:spcPct val="105000"/>
              </a:lnSpc>
            </a:pPr>
            <a:r>
              <a:rPr b="0">
                <a:solidFill>
                  <a:srgbClr val="1E1E1E"/>
                </a:solidFill>
                <a:latin typeface="微软雅黑" panose="020B0503020204020204" pitchFamily="34" charset="-122"/>
              </a:rPr>
              <a:t>只放能核验的材料；无关证书堆多了反而散。</a:t>
            </a:r>
            <a:endParaRPr b="0">
              <a:solidFill>
                <a:srgbClr val="1E1E1E"/>
              </a:solidFill>
              <a:latin typeface="微软雅黑" panose="020B0503020204020204" pitchFamily="34" charset="-122"/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6263640" y="2743200"/>
            <a:ext cx="5220970" cy="960120"/>
          </a:xfrm>
          <a:prstGeom prst="roundRect">
            <a:avLst/>
          </a:prstGeom>
          <a:solidFill>
            <a:srgbClr val="F4F7FB"/>
          </a:solidFill>
          <a:ln w="12700">
            <a:solidFill>
              <a:srgbClr val="E1E7E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6428231" y="2852928"/>
            <a:ext cx="1016000" cy="307340"/>
          </a:xfrm>
          <a:prstGeom prst="rect">
            <a:avLst/>
          </a:prstGeom>
          <a:noFill/>
        </p:spPr>
        <p:txBody>
          <a:bodyPr wrap="none" lIns="0" tIns="0" rIns="0" bIns="0" anchor="t">
            <a:spAutoFit/>
          </a:bodyPr>
          <a:lstStyle/>
          <a:p>
            <a:pPr algn="l"/>
            <a:r>
              <a:rPr sz="2000" b="1">
                <a:solidFill>
                  <a:srgbClr val="003F96"/>
                </a:solidFill>
                <a:latin typeface="微软雅黑" panose="020B0503020204020204" pitchFamily="34" charset="-122"/>
              </a:rPr>
              <a:t>项目材料</a:t>
            </a:r>
            <a:endParaRPr sz="2000" b="1">
              <a:solidFill>
                <a:srgbClr val="003F96"/>
              </a:solidFill>
              <a:latin typeface="微软雅黑" panose="020B0503020204020204" pitchFamily="34" charset="-122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6428231" y="3294888"/>
            <a:ext cx="4627245" cy="290195"/>
          </a:xfrm>
          <a:prstGeom prst="rect">
            <a:avLst/>
          </a:prstGeom>
          <a:noFill/>
        </p:spPr>
        <p:txBody>
          <a:bodyPr wrap="none" lIns="0" tIns="0" rIns="0" bIns="0" anchor="t">
            <a:spAutoFit/>
          </a:bodyPr>
          <a:lstStyle/>
          <a:p>
            <a:pPr algn="l">
              <a:lnSpc>
                <a:spcPct val="105000"/>
              </a:lnSpc>
            </a:pPr>
            <a:r>
              <a:rPr b="0">
                <a:solidFill>
                  <a:srgbClr val="1E1E1E"/>
                </a:solidFill>
                <a:latin typeface="微软雅黑" panose="020B0503020204020204" pitchFamily="34" charset="-122"/>
              </a:rPr>
              <a:t>每个项目准备“问题—方法—贡献—结果”。</a:t>
            </a:r>
            <a:endParaRPr b="0">
              <a:solidFill>
                <a:srgbClr val="1E1E1E"/>
              </a:solidFill>
              <a:latin typeface="微软雅黑" panose="020B0503020204020204" pitchFamily="34" charset="-122"/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731520" y="4069080"/>
            <a:ext cx="10752455" cy="960120"/>
          </a:xfrm>
          <a:prstGeom prst="roundRect">
            <a:avLst/>
          </a:prstGeom>
          <a:solidFill>
            <a:srgbClr val="E5F0FF"/>
          </a:solidFill>
          <a:ln w="12700">
            <a:solidFill>
              <a:srgbClr val="E1E7E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896112" y="4178808"/>
            <a:ext cx="1016000" cy="307340"/>
          </a:xfrm>
          <a:prstGeom prst="rect">
            <a:avLst/>
          </a:prstGeom>
          <a:noFill/>
        </p:spPr>
        <p:txBody>
          <a:bodyPr wrap="none" lIns="0" tIns="0" rIns="0" bIns="0" anchor="t">
            <a:spAutoFit/>
          </a:bodyPr>
          <a:lstStyle/>
          <a:p>
            <a:pPr algn="l"/>
            <a:r>
              <a:rPr sz="2000" b="1">
                <a:solidFill>
                  <a:srgbClr val="003F96"/>
                </a:solidFill>
                <a:latin typeface="微软雅黑" panose="020B0503020204020204" pitchFamily="34" charset="-122"/>
              </a:rPr>
              <a:t>企业理解</a:t>
            </a:r>
            <a:endParaRPr sz="2000" b="1">
              <a:solidFill>
                <a:srgbClr val="003F96"/>
              </a:solidFill>
              <a:latin typeface="微软雅黑" panose="020B0503020204020204" pitchFamily="34" charset="-122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896112" y="4620768"/>
            <a:ext cx="4572000" cy="290195"/>
          </a:xfrm>
          <a:prstGeom prst="rect">
            <a:avLst/>
          </a:prstGeom>
          <a:noFill/>
        </p:spPr>
        <p:txBody>
          <a:bodyPr wrap="none" lIns="0" tIns="0" rIns="0" bIns="0" anchor="t">
            <a:spAutoFit/>
          </a:bodyPr>
          <a:lstStyle/>
          <a:p>
            <a:pPr algn="l">
              <a:lnSpc>
                <a:spcPct val="105000"/>
              </a:lnSpc>
            </a:pPr>
            <a:r>
              <a:rPr b="0">
                <a:solidFill>
                  <a:srgbClr val="1E1E1E"/>
                </a:solidFill>
                <a:latin typeface="微软雅黑" panose="020B0503020204020204" pitchFamily="34" charset="-122"/>
              </a:rPr>
              <a:t>至少能讲清：为什么这个企业，为什么是我。</a:t>
            </a:r>
            <a:endParaRPr b="0">
              <a:solidFill>
                <a:srgbClr val="1E1E1E"/>
              </a:solidFill>
              <a:latin typeface="微软雅黑" panose="020B0503020204020204" pitchFamily="34" charset="-122"/>
            </a:endParaRPr>
          </a:p>
        </p:txBody>
      </p:sp>
      <p:sp>
        <p:nvSpPr>
          <p:cNvPr id="23" name="Rounded Rectangle 22"/>
          <p:cNvSpPr/>
          <p:nvPr/>
        </p:nvSpPr>
        <p:spPr>
          <a:xfrm>
            <a:off x="731520" y="5577840"/>
            <a:ext cx="10752455" cy="502920"/>
          </a:xfrm>
          <a:prstGeom prst="roundRect">
            <a:avLst/>
          </a:prstGeom>
          <a:solidFill>
            <a:srgbClr val="FFEBEB"/>
          </a:solidFill>
          <a:ln w="12700">
            <a:solidFill>
              <a:srgbClr val="F2BEB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2221548" y="5722874"/>
            <a:ext cx="7772400" cy="276860"/>
          </a:xfrm>
          <a:prstGeom prst="rect">
            <a:avLst/>
          </a:prstGeom>
          <a:noFill/>
        </p:spPr>
        <p:txBody>
          <a:bodyPr wrap="none" lIns="0" tIns="0" rIns="0" bIns="0" anchor="ctr">
            <a:spAutoFit/>
          </a:bodyPr>
          <a:lstStyle/>
          <a:p>
            <a:pPr algn="ctr"/>
            <a:r>
              <a:rPr sz="1800" b="1">
                <a:solidFill>
                  <a:srgbClr val="C50000"/>
                </a:solidFill>
                <a:latin typeface="微软雅黑" panose="020B0503020204020204" pitchFamily="34" charset="-122"/>
              </a:rPr>
              <a:t>材料不是越</a:t>
            </a:r>
            <a:r>
              <a:rPr lang="zh-CN" sz="1800" b="1">
                <a:solidFill>
                  <a:srgbClr val="C50000"/>
                </a:solidFill>
                <a:latin typeface="微软雅黑" panose="020B0503020204020204" pitchFamily="34" charset="-122"/>
              </a:rPr>
              <a:t>多</a:t>
            </a:r>
            <a:r>
              <a:rPr sz="1800" b="1">
                <a:solidFill>
                  <a:srgbClr val="C50000"/>
                </a:solidFill>
                <a:latin typeface="微软雅黑" panose="020B0503020204020204" pitchFamily="34" charset="-122"/>
              </a:rPr>
              <a:t>越好。关键是你简历上写的每句话，都能找到证据、讲出细节。</a:t>
            </a:r>
            <a:endParaRPr sz="1800" b="1">
              <a:solidFill>
                <a:srgbClr val="C50000"/>
              </a:solidFill>
              <a:latin typeface="微软雅黑" panose="020B0503020204020204" pitchFamily="34" charset="-122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框 5"/>
          <p:cNvSpPr txBox="1"/>
          <p:nvPr/>
        </p:nvSpPr>
        <p:spPr>
          <a:xfrm>
            <a:off x="432955" y="129715"/>
            <a:ext cx="10152983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4000" b="1">
                <a:solidFill>
                  <a:srgbClr val="003DA6"/>
                </a:solidFill>
                <a:latin typeface="Arial" panose="020B0604020202020204" pitchFamily="34" charset="0"/>
                <a:ea typeface="黑体" panose="02010609060101010101" pitchFamily="49" charset="-122"/>
                <a:cs typeface="Arial" panose="020B0604020202020204" pitchFamily="34" charset="0"/>
              </a:defRPr>
            </a:lvl1pPr>
          </a:lstStyle>
          <a:p>
            <a:r>
              <a:rPr lang="zh-CN" altLang="en-US" dirty="0"/>
              <a:t>英语</a:t>
            </a:r>
            <a:r>
              <a:rPr lang="zh-CN" altLang="en-US" dirty="0"/>
              <a:t>政治面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02BB4-1A71-40EF-96ED-60976E04CDEE}" type="slidenum">
              <a:rPr lang="zh-CN" altLang="en-US" smtClean="0"/>
            </a:fld>
            <a:endParaRPr lang="zh-CN" altLang="en-US"/>
          </a:p>
        </p:txBody>
      </p:sp>
      <p:sp>
        <p:nvSpPr>
          <p:cNvPr id="10" name="文本框 5"/>
          <p:cNvSpPr txBox="1">
            <a:spLocks noChangeArrowheads="1"/>
          </p:cNvSpPr>
          <p:nvPr/>
        </p:nvSpPr>
        <p:spPr bwMode="auto">
          <a:xfrm>
            <a:off x="331470" y="1056640"/>
            <a:ext cx="11860530" cy="4984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anchor="t" anchorCtr="0">
            <a:noAutofit/>
          </a:bodyPr>
          <a:lstStyle/>
          <a:p>
            <a:pPr marL="457200" lvl="0" indent="-457200" fontAlgn="ctr">
              <a:lnSpc>
                <a:spcPct val="90000"/>
              </a:lnSpc>
              <a:spcBef>
                <a:spcPts val="600"/>
              </a:spcBef>
              <a:buSzPct val="120000"/>
              <a:buFont typeface="Wingdings" panose="05000000000000000000" pitchFamily="2" charset="2"/>
              <a:buChar char="Ø"/>
              <a:defRPr/>
            </a:pPr>
            <a:r>
              <a:rPr lang="zh-CN" altLang="en-US" sz="24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  <a:sym typeface="+mn-ea"/>
              </a:rPr>
              <a:t>面试形式与</a:t>
            </a:r>
            <a:r>
              <a:rPr lang="zh-CN" altLang="en-US" sz="24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  <a:sym typeface="+mn-ea"/>
              </a:rPr>
              <a:t>内容</a:t>
            </a:r>
            <a:endParaRPr lang="zh-CN" altLang="en-US" sz="2400" dirty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54" name="Rounded Rectangle 35"/>
          <p:cNvSpPr/>
          <p:nvPr>
            <p:custDataLst>
              <p:tags r:id="rId1"/>
            </p:custDataLst>
          </p:nvPr>
        </p:nvSpPr>
        <p:spPr>
          <a:xfrm>
            <a:off x="680085" y="1631950"/>
            <a:ext cx="10587990" cy="4937760"/>
          </a:xfrm>
          <a:prstGeom prst="roundRect">
            <a:avLst>
              <a:gd name="adj" fmla="val 4256"/>
            </a:avLst>
          </a:prstGeom>
          <a:solidFill>
            <a:srgbClr val="F4F7FB"/>
          </a:solidFill>
          <a:ln w="12700">
            <a:solidFill>
              <a:srgbClr val="B4CD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文本框 2"/>
          <p:cNvSpPr txBox="1"/>
          <p:nvPr/>
        </p:nvSpPr>
        <p:spPr>
          <a:xfrm>
            <a:off x="1043940" y="1775460"/>
            <a:ext cx="9860280" cy="466153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150000"/>
              </a:lnSpc>
            </a:pPr>
            <a:r>
              <a:rPr lang="zh-CN" altLang="en-US"/>
              <a:t>面试规则：</a:t>
            </a:r>
            <a:r>
              <a:rPr lang="en-US" altLang="zh-CN"/>
              <a:t>10</a:t>
            </a:r>
            <a:r>
              <a:rPr lang="zh-CN" altLang="en-US"/>
              <a:t>分钟，</a:t>
            </a:r>
            <a:r>
              <a:rPr lang="en-US" altLang="zh-CN"/>
              <a:t>4-8</a:t>
            </a:r>
            <a:r>
              <a:rPr lang="zh-CN" altLang="en-US"/>
              <a:t>评委，淘汰（会有部分同学不参加</a:t>
            </a:r>
            <a:r>
              <a:rPr lang="zh-CN" altLang="en-US"/>
              <a:t>第二轮）</a:t>
            </a:r>
            <a:endParaRPr lang="zh-CN" altLang="en-US"/>
          </a:p>
          <a:p>
            <a:pPr>
              <a:lnSpc>
                <a:spcPct val="150000"/>
              </a:lnSpc>
            </a:pPr>
            <a:r>
              <a:rPr lang="zh-CN" altLang="en-US"/>
              <a:t>面试</a:t>
            </a:r>
            <a:r>
              <a:rPr lang="zh-CN" altLang="en-US"/>
              <a:t>流程：</a:t>
            </a:r>
            <a:endParaRPr lang="zh-CN" altLang="en-US"/>
          </a:p>
          <a:p>
            <a:pPr>
              <a:lnSpc>
                <a:spcPct val="150000"/>
              </a:lnSpc>
            </a:pPr>
            <a:r>
              <a:rPr lang="en-US" altLang="zh-CN"/>
              <a:t>1. </a:t>
            </a:r>
            <a:r>
              <a:rPr lang="zh-CN" altLang="en-US"/>
              <a:t>三个承诺事项（有保密是否接受、有京外是否接受）</a:t>
            </a:r>
            <a:endParaRPr lang="zh-CN" altLang="en-US"/>
          </a:p>
          <a:p>
            <a:pPr>
              <a:lnSpc>
                <a:spcPct val="150000"/>
              </a:lnSpc>
            </a:pPr>
            <a:r>
              <a:rPr lang="en-US" altLang="zh-CN"/>
              <a:t>2. </a:t>
            </a:r>
            <a:r>
              <a:rPr lang="zh-CN" altLang="en-US"/>
              <a:t>讲台上小纸条自己抽一个，三分钟回答时间，</a:t>
            </a:r>
            <a:r>
              <a:rPr lang="zh-CN" altLang="en-US"/>
              <a:t>例如：</a:t>
            </a:r>
            <a:endParaRPr lang="zh-CN" altLang="en-US"/>
          </a:p>
          <a:p>
            <a:pPr>
              <a:lnSpc>
                <a:spcPct val="150000"/>
              </a:lnSpc>
            </a:pPr>
            <a:r>
              <a:rPr lang="en-US" altLang="zh-CN"/>
              <a:t>    1. </a:t>
            </a:r>
            <a:r>
              <a:rPr lang="zh-CN" altLang="en-US"/>
              <a:t>如何理解集中力量办大事，结合自己的专业，如何理解中国特色社会主义制度优越性</a:t>
            </a:r>
            <a:endParaRPr lang="zh-CN" altLang="en-US"/>
          </a:p>
          <a:p>
            <a:pPr>
              <a:lnSpc>
                <a:spcPct val="150000"/>
              </a:lnSpc>
            </a:pPr>
            <a:r>
              <a:rPr lang="en-US" altLang="zh-CN"/>
              <a:t>    2. </a:t>
            </a:r>
            <a:r>
              <a:rPr lang="zh-CN" altLang="en-US"/>
              <a:t>青少年对国防能有什么贡献</a:t>
            </a:r>
            <a:endParaRPr lang="zh-CN" altLang="en-US"/>
          </a:p>
          <a:p>
            <a:pPr>
              <a:lnSpc>
                <a:spcPct val="150000"/>
              </a:lnSpc>
            </a:pPr>
            <a:r>
              <a:rPr lang="en-US" altLang="zh-CN"/>
              <a:t>    3. </a:t>
            </a:r>
            <a:r>
              <a:rPr lang="zh-CN" altLang="en-US"/>
              <a:t>百年未有之大变局对当代青年提出什么要求</a:t>
            </a:r>
            <a:endParaRPr lang="zh-CN" altLang="en-US"/>
          </a:p>
          <a:p>
            <a:pPr>
              <a:lnSpc>
                <a:spcPct val="150000"/>
              </a:lnSpc>
            </a:pPr>
            <a:r>
              <a:rPr lang="en-US" altLang="zh-CN"/>
              <a:t>3. </a:t>
            </a:r>
            <a:r>
              <a:rPr lang="zh-CN" altLang="en-US"/>
              <a:t>为什么选择我们公司</a:t>
            </a:r>
            <a:r>
              <a:rPr lang="en-US" altLang="zh-CN"/>
              <a:t>/</a:t>
            </a:r>
            <a:r>
              <a:rPr lang="zh-CN" altLang="en-US"/>
              <a:t>对公司的理解与</a:t>
            </a:r>
            <a:r>
              <a:rPr lang="zh-CN" altLang="en-US"/>
              <a:t>认识（也有可能放到下面的英文环节）</a:t>
            </a:r>
            <a:endParaRPr lang="zh-CN" altLang="en-US"/>
          </a:p>
          <a:p>
            <a:pPr>
              <a:lnSpc>
                <a:spcPct val="150000"/>
              </a:lnSpc>
            </a:pPr>
            <a:r>
              <a:rPr lang="en-US" altLang="zh-CN"/>
              <a:t>4. </a:t>
            </a:r>
            <a:r>
              <a:rPr lang="zh-CN" altLang="en-US"/>
              <a:t>英文自我介绍环节（</a:t>
            </a:r>
            <a:r>
              <a:rPr lang="en-US" altLang="zh-CN"/>
              <a:t>2-3min</a:t>
            </a:r>
            <a:r>
              <a:rPr lang="zh-CN" altLang="en-US"/>
              <a:t>，后面全英文对答）</a:t>
            </a:r>
            <a:endParaRPr lang="zh-CN" altLang="en-US"/>
          </a:p>
          <a:p>
            <a:pPr>
              <a:lnSpc>
                <a:spcPct val="150000"/>
              </a:lnSpc>
            </a:pPr>
            <a:r>
              <a:rPr lang="en-US" altLang="zh-CN"/>
              <a:t>5. </a:t>
            </a:r>
            <a:r>
              <a:rPr lang="zh-CN" altLang="en-US"/>
              <a:t>对自我介绍中的部分点提出问题（</a:t>
            </a:r>
            <a:r>
              <a:rPr lang="en-US" altLang="zh-CN"/>
              <a:t>1-3</a:t>
            </a:r>
            <a:r>
              <a:rPr lang="zh-CN" altLang="en-US"/>
              <a:t>个不等）</a:t>
            </a:r>
            <a:endParaRPr lang="zh-CN" altLang="en-US"/>
          </a:p>
          <a:p>
            <a:pPr>
              <a:lnSpc>
                <a:spcPct val="150000"/>
              </a:lnSpc>
            </a:pPr>
            <a:endParaRPr lang="zh-CN" alt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框 5"/>
          <p:cNvSpPr txBox="1"/>
          <p:nvPr/>
        </p:nvSpPr>
        <p:spPr>
          <a:xfrm>
            <a:off x="432955" y="129715"/>
            <a:ext cx="10152983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4000" b="1">
                <a:solidFill>
                  <a:srgbClr val="003DA6"/>
                </a:solidFill>
                <a:latin typeface="Arial" panose="020B0604020202020204" pitchFamily="34" charset="0"/>
                <a:ea typeface="黑体" panose="02010609060101010101" pitchFamily="49" charset="-122"/>
                <a:cs typeface="Arial" panose="020B0604020202020204" pitchFamily="34" charset="0"/>
              </a:defRPr>
            </a:lvl1pPr>
          </a:lstStyle>
          <a:p>
            <a:r>
              <a:rPr lang="zh-CN" altLang="en-US" dirty="0"/>
              <a:t>专业</a:t>
            </a:r>
            <a:r>
              <a:rPr lang="zh-CN" altLang="en-US" dirty="0"/>
              <a:t>面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02BB4-1A71-40EF-96ED-60976E04CDEE}" type="slidenum">
              <a:rPr lang="zh-CN" altLang="en-US" smtClean="0"/>
            </a:fld>
            <a:endParaRPr lang="zh-CN" altLang="en-US"/>
          </a:p>
        </p:txBody>
      </p:sp>
      <p:sp>
        <p:nvSpPr>
          <p:cNvPr id="10" name="文本框 5"/>
          <p:cNvSpPr txBox="1">
            <a:spLocks noChangeArrowheads="1"/>
          </p:cNvSpPr>
          <p:nvPr/>
        </p:nvSpPr>
        <p:spPr bwMode="auto">
          <a:xfrm>
            <a:off x="331470" y="1056640"/>
            <a:ext cx="11860530" cy="4984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anchor="t" anchorCtr="0">
            <a:noAutofit/>
          </a:bodyPr>
          <a:lstStyle/>
          <a:p>
            <a:pPr marL="457200" lvl="0" indent="-457200" fontAlgn="ctr">
              <a:lnSpc>
                <a:spcPct val="90000"/>
              </a:lnSpc>
              <a:spcBef>
                <a:spcPts val="600"/>
              </a:spcBef>
              <a:buSzPct val="120000"/>
              <a:buFont typeface="Wingdings" panose="05000000000000000000" pitchFamily="2" charset="2"/>
              <a:buChar char="Ø"/>
              <a:defRPr/>
            </a:pPr>
            <a:r>
              <a:rPr lang="zh-CN" altLang="en-US" sz="24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  <a:sym typeface="+mn-ea"/>
              </a:rPr>
              <a:t>面试形式与内容</a:t>
            </a:r>
            <a:endParaRPr lang="zh-CN" altLang="en-US" sz="2400" dirty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2" name="Rounded Rectangle 35"/>
          <p:cNvSpPr/>
          <p:nvPr>
            <p:custDataLst>
              <p:tags r:id="rId1"/>
            </p:custDataLst>
          </p:nvPr>
        </p:nvSpPr>
        <p:spPr>
          <a:xfrm>
            <a:off x="680085" y="1631950"/>
            <a:ext cx="10587990" cy="4937760"/>
          </a:xfrm>
          <a:prstGeom prst="roundRect">
            <a:avLst>
              <a:gd name="adj" fmla="val 4256"/>
            </a:avLst>
          </a:prstGeom>
          <a:solidFill>
            <a:srgbClr val="F4F7FB"/>
          </a:solidFill>
          <a:ln w="12700">
            <a:solidFill>
              <a:srgbClr val="B4CD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文本框 2"/>
          <p:cNvSpPr txBox="1"/>
          <p:nvPr/>
        </p:nvSpPr>
        <p:spPr>
          <a:xfrm>
            <a:off x="1043940" y="1775460"/>
            <a:ext cx="9860280" cy="383095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150000"/>
              </a:lnSpc>
            </a:pPr>
            <a:r>
              <a:rPr lang="zh-CN" altLang="en-US">
                <a:sym typeface="+mn-ea"/>
              </a:rPr>
              <a:t>面试规则：硕士</a:t>
            </a:r>
            <a:r>
              <a:rPr lang="en-US" altLang="zh-CN">
                <a:sym typeface="+mn-ea"/>
              </a:rPr>
              <a:t>10</a:t>
            </a:r>
            <a:r>
              <a:rPr lang="zh-CN" altLang="en-US">
                <a:sym typeface="+mn-ea"/>
              </a:rPr>
              <a:t>分钟，</a:t>
            </a:r>
            <a:r>
              <a:rPr lang="en-US" altLang="zh-CN">
                <a:sym typeface="+mn-ea"/>
              </a:rPr>
              <a:t>4-8</a:t>
            </a:r>
            <a:r>
              <a:rPr lang="zh-CN" altLang="en-US">
                <a:sym typeface="+mn-ea"/>
              </a:rPr>
              <a:t>评委，可以准备</a:t>
            </a:r>
            <a:r>
              <a:rPr lang="en-US" altLang="zh-CN">
                <a:sym typeface="+mn-ea"/>
              </a:rPr>
              <a:t>PPT</a:t>
            </a:r>
            <a:r>
              <a:rPr lang="zh-CN" altLang="en-US">
                <a:sym typeface="+mn-ea"/>
              </a:rPr>
              <a:t>，不强制</a:t>
            </a:r>
            <a:r>
              <a:rPr lang="en-US" altLang="zh-CN">
                <a:sym typeface="+mn-ea"/>
              </a:rPr>
              <a:t>(</a:t>
            </a:r>
            <a:r>
              <a:rPr lang="zh-CN" altLang="en-US">
                <a:sym typeface="+mn-ea"/>
              </a:rPr>
              <a:t>博士必须准备</a:t>
            </a:r>
            <a:r>
              <a:rPr lang="en-US" altLang="zh-CN">
                <a:sym typeface="+mn-ea"/>
              </a:rPr>
              <a:t>PPT</a:t>
            </a:r>
            <a:r>
              <a:rPr lang="zh-CN" altLang="en-US">
                <a:sym typeface="+mn-ea"/>
              </a:rPr>
              <a:t>，</a:t>
            </a:r>
            <a:r>
              <a:rPr lang="en-US" altLang="zh-CN">
                <a:sym typeface="+mn-ea"/>
              </a:rPr>
              <a:t>20</a:t>
            </a:r>
            <a:r>
              <a:rPr lang="zh-CN" altLang="en-US">
                <a:sym typeface="+mn-ea"/>
              </a:rPr>
              <a:t>分钟</a:t>
            </a:r>
            <a:r>
              <a:rPr lang="en-US" altLang="zh-CN">
                <a:sym typeface="+mn-ea"/>
              </a:rPr>
              <a:t>)</a:t>
            </a:r>
            <a:endParaRPr lang="zh-CN" altLang="en-US">
              <a:sym typeface="+mn-ea"/>
            </a:endParaRPr>
          </a:p>
          <a:p>
            <a:pPr>
              <a:lnSpc>
                <a:spcPct val="150000"/>
              </a:lnSpc>
            </a:pPr>
            <a:r>
              <a:rPr lang="zh-CN" altLang="en-US">
                <a:sym typeface="+mn-ea"/>
              </a:rPr>
              <a:t>面试流程：</a:t>
            </a:r>
            <a:endParaRPr lang="en-US" altLang="zh-CN"/>
          </a:p>
          <a:p>
            <a:pPr>
              <a:lnSpc>
                <a:spcPct val="150000"/>
              </a:lnSpc>
            </a:pPr>
            <a:r>
              <a:rPr lang="en-US" altLang="zh-CN"/>
              <a:t>1. </a:t>
            </a:r>
            <a:r>
              <a:rPr lang="zh-CN" altLang="en-US"/>
              <a:t>一道数学</a:t>
            </a:r>
            <a:r>
              <a:rPr lang="en-US" altLang="zh-CN"/>
              <a:t>[ + </a:t>
            </a:r>
            <a:r>
              <a:rPr lang="zh-CN" altLang="en-US"/>
              <a:t>一道数据结构</a:t>
            </a:r>
            <a:r>
              <a:rPr lang="en-US" altLang="zh-CN"/>
              <a:t>]</a:t>
            </a:r>
            <a:endParaRPr lang="en-US" altLang="zh-CN"/>
          </a:p>
          <a:p>
            <a:pPr>
              <a:lnSpc>
                <a:spcPct val="150000"/>
              </a:lnSpc>
            </a:pPr>
            <a:r>
              <a:rPr lang="en-US" altLang="zh-CN"/>
              <a:t>    1. </a:t>
            </a:r>
            <a:r>
              <a:rPr lang="zh-CN" altLang="en-US"/>
              <a:t>矩阵秩的相关概念</a:t>
            </a:r>
            <a:endParaRPr lang="zh-CN" altLang="en-US"/>
          </a:p>
          <a:p>
            <a:pPr>
              <a:lnSpc>
                <a:spcPct val="150000"/>
              </a:lnSpc>
            </a:pPr>
            <a:r>
              <a:rPr lang="en-US" altLang="zh-CN"/>
              <a:t>    2. </a:t>
            </a:r>
            <a:r>
              <a:rPr lang="zh-CN" altLang="en-US"/>
              <a:t>正态分布</a:t>
            </a:r>
            <a:endParaRPr lang="zh-CN" altLang="en-US"/>
          </a:p>
          <a:p>
            <a:pPr>
              <a:lnSpc>
                <a:spcPct val="150000"/>
              </a:lnSpc>
            </a:pPr>
            <a:r>
              <a:rPr lang="en-US" altLang="zh-CN"/>
              <a:t>    3. </a:t>
            </a:r>
            <a:r>
              <a:rPr lang="zh-CN" altLang="en-US"/>
              <a:t>特征值特征向量</a:t>
            </a:r>
            <a:endParaRPr lang="zh-CN" altLang="en-US"/>
          </a:p>
          <a:p>
            <a:pPr>
              <a:lnSpc>
                <a:spcPct val="150000"/>
              </a:lnSpc>
            </a:pPr>
            <a:r>
              <a:rPr lang="en-US" altLang="zh-CN"/>
              <a:t>    4. </a:t>
            </a:r>
            <a:r>
              <a:rPr lang="zh-CN" altLang="en-US"/>
              <a:t>归并排序和快排区别</a:t>
            </a:r>
            <a:endParaRPr lang="zh-CN" altLang="en-US"/>
          </a:p>
          <a:p>
            <a:pPr>
              <a:lnSpc>
                <a:spcPct val="150000"/>
              </a:lnSpc>
            </a:pPr>
            <a:r>
              <a:rPr lang="en-US" altLang="zh-CN"/>
              <a:t>2. </a:t>
            </a:r>
            <a:r>
              <a:rPr lang="zh-CN" altLang="en-US"/>
              <a:t>自我介绍环节（</a:t>
            </a:r>
            <a:r>
              <a:rPr lang="en-US" altLang="zh-CN"/>
              <a:t>2min</a:t>
            </a:r>
            <a:r>
              <a:rPr lang="zh-CN" altLang="en-US"/>
              <a:t>）</a:t>
            </a:r>
            <a:endParaRPr lang="zh-CN" altLang="en-US"/>
          </a:p>
          <a:p>
            <a:pPr>
              <a:lnSpc>
                <a:spcPct val="150000"/>
              </a:lnSpc>
            </a:pPr>
            <a:r>
              <a:rPr lang="en-US" altLang="zh-CN"/>
              <a:t>3. </a:t>
            </a:r>
            <a:r>
              <a:rPr lang="zh-CN" altLang="en-US"/>
              <a:t>项目拷打（针对实习</a:t>
            </a:r>
            <a:r>
              <a:rPr lang="en-US" altLang="zh-CN"/>
              <a:t>+</a:t>
            </a:r>
            <a:r>
              <a:rPr lang="zh-CN" altLang="en-US"/>
              <a:t>科研</a:t>
            </a:r>
            <a:r>
              <a:rPr lang="en-US" altLang="zh-CN"/>
              <a:t>+</a:t>
            </a:r>
            <a:r>
              <a:rPr lang="zh-CN" altLang="en-US"/>
              <a:t>项目，有论文会集火论文）</a:t>
            </a:r>
            <a:endParaRPr lang="zh-CN" alt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框 5"/>
          <p:cNvSpPr txBox="1"/>
          <p:nvPr/>
        </p:nvSpPr>
        <p:spPr>
          <a:xfrm>
            <a:off x="432955" y="129715"/>
            <a:ext cx="10152983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4000" b="1">
                <a:solidFill>
                  <a:srgbClr val="003DA6"/>
                </a:solidFill>
                <a:latin typeface="Arial" panose="020B0604020202020204" pitchFamily="34" charset="0"/>
                <a:ea typeface="黑体" panose="02010609060101010101" pitchFamily="49" charset="-122"/>
                <a:cs typeface="Arial" panose="020B0604020202020204" pitchFamily="34" charset="0"/>
              </a:defRPr>
            </a:lvl1pPr>
          </a:lstStyle>
          <a:p>
            <a:r>
              <a:rPr lang="zh-CN" altLang="en-US" dirty="0"/>
              <a:t>一些</a:t>
            </a:r>
            <a:r>
              <a:rPr lang="zh-CN" altLang="en-US" dirty="0"/>
              <a:t>课题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02BB4-1A71-40EF-96ED-60976E04CDEE}" type="slidenum">
              <a:rPr lang="zh-CN" altLang="en-US" smtClean="0"/>
            </a:fld>
            <a:endParaRPr lang="zh-CN" altLang="en-US"/>
          </a:p>
        </p:txBody>
      </p:sp>
      <p:sp>
        <p:nvSpPr>
          <p:cNvPr id="10" name="文本框 5"/>
          <p:cNvSpPr txBox="1">
            <a:spLocks noChangeArrowheads="1"/>
          </p:cNvSpPr>
          <p:nvPr/>
        </p:nvSpPr>
        <p:spPr bwMode="auto">
          <a:xfrm>
            <a:off x="331470" y="1056640"/>
            <a:ext cx="11860530" cy="4984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anchor="t" anchorCtr="0">
            <a:noAutofit/>
          </a:bodyPr>
          <a:lstStyle/>
          <a:p>
            <a:pPr marL="457200" lvl="0" indent="-457200" fontAlgn="ctr">
              <a:lnSpc>
                <a:spcPct val="90000"/>
              </a:lnSpc>
              <a:spcBef>
                <a:spcPts val="600"/>
              </a:spcBef>
              <a:buSzPct val="120000"/>
              <a:buFont typeface="Wingdings" panose="05000000000000000000" pitchFamily="2" charset="2"/>
              <a:buChar char="Ø"/>
              <a:defRPr/>
            </a:pPr>
            <a:r>
              <a:rPr lang="zh-CN" altLang="en-US" sz="24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  <a:sym typeface="+mn-ea"/>
              </a:rPr>
              <a:t>部分课题</a:t>
            </a:r>
            <a:r>
              <a:rPr lang="zh-CN" altLang="en-US" sz="24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  <a:sym typeface="+mn-ea"/>
              </a:rPr>
              <a:t>示例</a:t>
            </a:r>
            <a:endParaRPr lang="zh-CN" altLang="en-US" sz="2400" dirty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2" name="Rounded Rectangle 35"/>
          <p:cNvSpPr/>
          <p:nvPr>
            <p:custDataLst>
              <p:tags r:id="rId1"/>
            </p:custDataLst>
          </p:nvPr>
        </p:nvSpPr>
        <p:spPr>
          <a:xfrm>
            <a:off x="680085" y="1631950"/>
            <a:ext cx="11334750" cy="4937760"/>
          </a:xfrm>
          <a:prstGeom prst="roundRect">
            <a:avLst>
              <a:gd name="adj" fmla="val 4256"/>
            </a:avLst>
          </a:prstGeom>
          <a:solidFill>
            <a:srgbClr val="F4F7FB"/>
          </a:solidFill>
          <a:ln w="12700">
            <a:solidFill>
              <a:srgbClr val="B4CD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</a:p>
        </p:txBody>
      </p:sp>
      <p:sp>
        <p:nvSpPr>
          <p:cNvPr id="7" name="文本框 6"/>
          <p:cNvSpPr txBox="1"/>
          <p:nvPr/>
        </p:nvSpPr>
        <p:spPr>
          <a:xfrm>
            <a:off x="727075" y="1945640"/>
            <a:ext cx="6181725" cy="47999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en-US" altLang="zh-CN">
                <a:sym typeface="+mn-ea"/>
              </a:rPr>
              <a:t>        {</a:t>
            </a:r>
            <a:endParaRPr lang="en-US" altLang="zh-CN"/>
          </a:p>
          <a:p>
            <a:pPr algn="l"/>
            <a:r>
              <a:rPr lang="en-US" altLang="zh-CN">
                <a:sym typeface="+mn-ea"/>
              </a:rPr>
              <a:t>            "</a:t>
            </a:r>
            <a:r>
              <a:rPr lang="zh-CN" altLang="en-US">
                <a:sym typeface="+mn-ea"/>
              </a:rPr>
              <a:t>企业名称</a:t>
            </a:r>
            <a:r>
              <a:rPr lang="en-US" altLang="zh-CN">
                <a:sym typeface="+mn-ea"/>
              </a:rPr>
              <a:t>": "</a:t>
            </a:r>
            <a:r>
              <a:rPr lang="zh-CN" altLang="en-US">
                <a:sym typeface="+mn-ea"/>
              </a:rPr>
              <a:t>中国电子科技集团有限公司</a:t>
            </a:r>
            <a:r>
              <a:rPr lang="en-US" altLang="zh-CN">
                <a:sym typeface="+mn-ea"/>
              </a:rPr>
              <a:t>",</a:t>
            </a:r>
            <a:endParaRPr lang="en-US" altLang="zh-CN"/>
          </a:p>
          <a:p>
            <a:pPr algn="l"/>
            <a:r>
              <a:rPr lang="en-US" altLang="zh-CN">
                <a:sym typeface="+mn-ea"/>
              </a:rPr>
              <a:t>            "</a:t>
            </a:r>
            <a:r>
              <a:rPr lang="zh-CN" altLang="en-US">
                <a:sym typeface="+mn-ea"/>
              </a:rPr>
              <a:t>课题名称</a:t>
            </a:r>
            <a:r>
              <a:rPr lang="en-US" altLang="zh-CN">
                <a:sym typeface="+mn-ea"/>
              </a:rPr>
              <a:t>": "</a:t>
            </a:r>
            <a:r>
              <a:rPr lang="zh-CN" altLang="en-US">
                <a:sym typeface="+mn-ea"/>
              </a:rPr>
              <a:t>空基平台共用基础操作环境研究</a:t>
            </a:r>
            <a:r>
              <a:rPr lang="en-US" altLang="zh-CN">
                <a:sym typeface="+mn-ea"/>
              </a:rPr>
              <a:t>",</a:t>
            </a:r>
            <a:endParaRPr lang="en-US" altLang="zh-CN"/>
          </a:p>
          <a:p>
            <a:pPr algn="l"/>
            <a:r>
              <a:rPr lang="en-US" altLang="zh-CN">
                <a:sym typeface="+mn-ea"/>
              </a:rPr>
              <a:t>            "</a:t>
            </a:r>
            <a:r>
              <a:rPr lang="zh-CN" altLang="en-US">
                <a:sym typeface="+mn-ea"/>
              </a:rPr>
              <a:t>地址</a:t>
            </a:r>
            <a:r>
              <a:rPr lang="en-US" altLang="zh-CN">
                <a:sym typeface="+mn-ea"/>
              </a:rPr>
              <a:t>": "</a:t>
            </a:r>
            <a:r>
              <a:rPr lang="zh-CN" altLang="en-US">
                <a:sym typeface="+mn-ea"/>
              </a:rPr>
              <a:t>北京市</a:t>
            </a:r>
            <a:r>
              <a:rPr lang="en-US" altLang="zh-CN">
                <a:sym typeface="+mn-ea"/>
              </a:rPr>
              <a:t>",</a:t>
            </a:r>
            <a:endParaRPr lang="en-US" altLang="zh-CN"/>
          </a:p>
          <a:p>
            <a:pPr algn="l"/>
            <a:r>
              <a:rPr lang="en-US" altLang="zh-CN">
                <a:sym typeface="+mn-ea"/>
              </a:rPr>
              <a:t>            "</a:t>
            </a:r>
            <a:r>
              <a:rPr lang="zh-CN" altLang="en-US">
                <a:sym typeface="+mn-ea"/>
              </a:rPr>
              <a:t>校内导师</a:t>
            </a:r>
            <a:r>
              <a:rPr lang="en-US" altLang="zh-CN">
                <a:sym typeface="+mn-ea"/>
              </a:rPr>
              <a:t>": "</a:t>
            </a:r>
            <a:r>
              <a:rPr lang="zh-CN" altLang="en-US">
                <a:sym typeface="+mn-ea"/>
              </a:rPr>
              <a:t>黎立</a:t>
            </a:r>
            <a:r>
              <a:rPr lang="en-US" altLang="zh-CN">
                <a:sym typeface="+mn-ea"/>
              </a:rPr>
              <a:t>",</a:t>
            </a:r>
            <a:endParaRPr lang="en-US" altLang="zh-CN"/>
          </a:p>
          <a:p>
            <a:pPr algn="l"/>
            <a:r>
              <a:rPr lang="en-US" altLang="zh-CN">
                <a:sym typeface="+mn-ea"/>
              </a:rPr>
              <a:t>            "</a:t>
            </a:r>
            <a:r>
              <a:rPr lang="zh-CN" altLang="en-US">
                <a:sym typeface="+mn-ea"/>
              </a:rPr>
              <a:t>企业导师</a:t>
            </a:r>
            <a:r>
              <a:rPr lang="en-US" altLang="zh-CN">
                <a:sym typeface="+mn-ea"/>
              </a:rPr>
              <a:t>": "</a:t>
            </a:r>
            <a:r>
              <a:rPr lang="zh-CN" altLang="en-US">
                <a:sym typeface="+mn-ea"/>
              </a:rPr>
              <a:t>刘立辉</a:t>
            </a:r>
            <a:r>
              <a:rPr lang="en-US" altLang="zh-CN">
                <a:sym typeface="+mn-ea"/>
              </a:rPr>
              <a:t>",</a:t>
            </a:r>
            <a:endParaRPr lang="en-US" altLang="zh-CN"/>
          </a:p>
          <a:p>
            <a:pPr algn="l"/>
            <a:r>
              <a:rPr lang="en-US" altLang="zh-CN">
                <a:sym typeface="+mn-ea"/>
              </a:rPr>
              <a:t>        },</a:t>
            </a:r>
            <a:endParaRPr lang="en-US" altLang="zh-CN"/>
          </a:p>
          <a:p>
            <a:pPr algn="l"/>
            <a:r>
              <a:rPr lang="en-US" altLang="zh-CN">
                <a:sym typeface="+mn-ea"/>
              </a:rPr>
              <a:t>  </a:t>
            </a:r>
            <a:br>
              <a:rPr lang="en-US" altLang="zh-CN">
                <a:sym typeface="+mn-ea"/>
              </a:rPr>
            </a:br>
            <a:r>
              <a:rPr lang="en-US" altLang="zh-CN">
                <a:sym typeface="+mn-ea"/>
              </a:rPr>
              <a:t>        {</a:t>
            </a:r>
            <a:endParaRPr lang="en-US" altLang="zh-CN"/>
          </a:p>
          <a:p>
            <a:pPr algn="l"/>
            <a:r>
              <a:rPr lang="en-US" altLang="zh-CN">
                <a:sym typeface="+mn-ea"/>
              </a:rPr>
              <a:t>            "</a:t>
            </a:r>
            <a:r>
              <a:rPr lang="zh-CN" altLang="en-US">
                <a:sym typeface="+mn-ea"/>
              </a:rPr>
              <a:t>企业名称</a:t>
            </a:r>
            <a:r>
              <a:rPr lang="en-US" altLang="zh-CN">
                <a:sym typeface="+mn-ea"/>
              </a:rPr>
              <a:t>": "</a:t>
            </a:r>
            <a:r>
              <a:rPr lang="zh-CN" altLang="en-US">
                <a:sym typeface="+mn-ea"/>
              </a:rPr>
              <a:t>中国电子科技集团有限公司</a:t>
            </a:r>
            <a:r>
              <a:rPr lang="en-US" altLang="zh-CN">
                <a:sym typeface="+mn-ea"/>
              </a:rPr>
              <a:t>",</a:t>
            </a:r>
            <a:endParaRPr lang="en-US" altLang="zh-CN"/>
          </a:p>
          <a:p>
            <a:pPr algn="l"/>
            <a:r>
              <a:rPr lang="en-US" altLang="zh-CN">
                <a:sym typeface="+mn-ea"/>
              </a:rPr>
              <a:t>            "</a:t>
            </a:r>
            <a:r>
              <a:rPr lang="zh-CN" altLang="en-US">
                <a:sym typeface="+mn-ea"/>
              </a:rPr>
              <a:t>课题名称</a:t>
            </a:r>
            <a:r>
              <a:rPr lang="en-US" altLang="zh-CN">
                <a:sym typeface="+mn-ea"/>
              </a:rPr>
              <a:t>": "</a:t>
            </a:r>
            <a:r>
              <a:rPr lang="zh-CN" altLang="en-US">
                <a:sym typeface="+mn-ea"/>
              </a:rPr>
              <a:t>基础软件</a:t>
            </a:r>
            <a:r>
              <a:rPr lang="en-US" altLang="zh-CN">
                <a:sym typeface="+mn-ea"/>
              </a:rPr>
              <a:t>OTA</a:t>
            </a:r>
            <a:r>
              <a:rPr lang="zh-CN" altLang="en-US">
                <a:sym typeface="+mn-ea"/>
              </a:rPr>
              <a:t>在线运维关键技术研究</a:t>
            </a:r>
            <a:r>
              <a:rPr lang="en-US" altLang="zh-CN">
                <a:sym typeface="+mn-ea"/>
              </a:rPr>
              <a:t>",</a:t>
            </a:r>
            <a:endParaRPr lang="en-US" altLang="zh-CN"/>
          </a:p>
          <a:p>
            <a:pPr algn="l"/>
            <a:r>
              <a:rPr lang="en-US" altLang="zh-CN">
                <a:sym typeface="+mn-ea"/>
              </a:rPr>
              <a:t>            "</a:t>
            </a:r>
            <a:r>
              <a:rPr lang="zh-CN" altLang="en-US">
                <a:sym typeface="+mn-ea"/>
              </a:rPr>
              <a:t>地址</a:t>
            </a:r>
            <a:r>
              <a:rPr lang="en-US" altLang="zh-CN">
                <a:sym typeface="+mn-ea"/>
              </a:rPr>
              <a:t>": "</a:t>
            </a:r>
            <a:r>
              <a:rPr lang="zh-CN" altLang="en-US">
                <a:sym typeface="+mn-ea"/>
              </a:rPr>
              <a:t>北京市</a:t>
            </a:r>
            <a:r>
              <a:rPr lang="en-US" altLang="zh-CN">
                <a:sym typeface="+mn-ea"/>
              </a:rPr>
              <a:t>",</a:t>
            </a:r>
            <a:endParaRPr lang="en-US" altLang="zh-CN"/>
          </a:p>
          <a:p>
            <a:pPr algn="l"/>
            <a:r>
              <a:rPr lang="en-US" altLang="zh-CN">
                <a:sym typeface="+mn-ea"/>
              </a:rPr>
              <a:t>            "</a:t>
            </a:r>
            <a:r>
              <a:rPr lang="zh-CN" altLang="en-US">
                <a:sym typeface="+mn-ea"/>
              </a:rPr>
              <a:t>校内导师</a:t>
            </a:r>
            <a:r>
              <a:rPr lang="en-US" altLang="zh-CN">
                <a:sym typeface="+mn-ea"/>
              </a:rPr>
              <a:t>": "</a:t>
            </a:r>
            <a:r>
              <a:rPr lang="zh-CN" altLang="en-US">
                <a:sym typeface="+mn-ea"/>
              </a:rPr>
              <a:t>杨晴虹</a:t>
            </a:r>
            <a:r>
              <a:rPr lang="en-US" altLang="zh-CN">
                <a:sym typeface="+mn-ea"/>
              </a:rPr>
              <a:t>",</a:t>
            </a:r>
            <a:endParaRPr lang="en-US" altLang="zh-CN"/>
          </a:p>
          <a:p>
            <a:pPr algn="l"/>
            <a:r>
              <a:rPr lang="en-US" altLang="zh-CN">
                <a:sym typeface="+mn-ea"/>
              </a:rPr>
              <a:t>            "</a:t>
            </a:r>
            <a:r>
              <a:rPr lang="zh-CN" altLang="en-US">
                <a:sym typeface="+mn-ea"/>
              </a:rPr>
              <a:t>企业导师</a:t>
            </a:r>
            <a:r>
              <a:rPr lang="en-US" altLang="zh-CN">
                <a:sym typeface="+mn-ea"/>
              </a:rPr>
              <a:t>": "</a:t>
            </a:r>
            <a:r>
              <a:rPr lang="zh-CN" altLang="en-US">
                <a:sym typeface="+mn-ea"/>
              </a:rPr>
              <a:t>唐稳</a:t>
            </a:r>
            <a:r>
              <a:rPr lang="en-US" altLang="zh-CN">
                <a:sym typeface="+mn-ea"/>
              </a:rPr>
              <a:t>",</a:t>
            </a:r>
            <a:endParaRPr lang="en-US" altLang="zh-CN"/>
          </a:p>
          <a:p>
            <a:pPr algn="l"/>
            <a:r>
              <a:rPr lang="en-US" altLang="zh-CN">
                <a:sym typeface="+mn-ea"/>
              </a:rPr>
              <a:t>        },</a:t>
            </a:r>
            <a:endParaRPr lang="en-US" altLang="zh-CN"/>
          </a:p>
          <a:p>
            <a:pPr algn="l"/>
            <a:endParaRPr lang="en-US" altLang="zh-CN">
              <a:sym typeface="+mn-ea"/>
            </a:endParaRPr>
          </a:p>
          <a:p>
            <a:endParaRPr lang="zh-CN" altLang="en-US"/>
          </a:p>
        </p:txBody>
      </p:sp>
      <p:sp>
        <p:nvSpPr>
          <p:cNvPr id="8" name="文本框 7"/>
          <p:cNvSpPr txBox="1"/>
          <p:nvPr/>
        </p:nvSpPr>
        <p:spPr>
          <a:xfrm>
            <a:off x="6755765" y="1945640"/>
            <a:ext cx="5579745" cy="203009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en-US" altLang="zh-CN">
                <a:sym typeface="+mn-ea"/>
              </a:rPr>
              <a:t>      {</a:t>
            </a:r>
            <a:endParaRPr lang="en-US" altLang="zh-CN"/>
          </a:p>
          <a:p>
            <a:pPr algn="l"/>
            <a:r>
              <a:rPr lang="en-US" altLang="zh-CN">
                <a:sym typeface="+mn-ea"/>
              </a:rPr>
              <a:t>            "</a:t>
            </a:r>
            <a:r>
              <a:rPr lang="zh-CN" altLang="en-US">
                <a:sym typeface="+mn-ea"/>
              </a:rPr>
              <a:t>企业名称</a:t>
            </a:r>
            <a:r>
              <a:rPr lang="en-US" altLang="zh-CN">
                <a:sym typeface="+mn-ea"/>
              </a:rPr>
              <a:t>": "</a:t>
            </a:r>
            <a:r>
              <a:rPr lang="zh-CN" altLang="en-US">
                <a:sym typeface="+mn-ea"/>
              </a:rPr>
              <a:t>中国电子科技集团有限公司</a:t>
            </a:r>
            <a:r>
              <a:rPr lang="en-US" altLang="zh-CN">
                <a:sym typeface="+mn-ea"/>
              </a:rPr>
              <a:t>",</a:t>
            </a:r>
            <a:endParaRPr lang="en-US" altLang="zh-CN"/>
          </a:p>
          <a:p>
            <a:pPr algn="l"/>
            <a:r>
              <a:rPr lang="en-US" altLang="zh-CN">
                <a:sym typeface="+mn-ea"/>
              </a:rPr>
              <a:t>            "</a:t>
            </a:r>
            <a:r>
              <a:rPr lang="zh-CN" altLang="en-US">
                <a:sym typeface="+mn-ea"/>
              </a:rPr>
              <a:t>课题名称</a:t>
            </a:r>
            <a:r>
              <a:rPr lang="en-US" altLang="zh-CN">
                <a:sym typeface="+mn-ea"/>
              </a:rPr>
              <a:t>": "</a:t>
            </a:r>
            <a:r>
              <a:rPr lang="zh-CN" altLang="en-US">
                <a:sym typeface="+mn-ea"/>
              </a:rPr>
              <a:t>数字孪生方向</a:t>
            </a:r>
            <a:r>
              <a:rPr lang="en-US" altLang="zh-CN">
                <a:sym typeface="+mn-ea"/>
              </a:rPr>
              <a:t>",</a:t>
            </a:r>
            <a:endParaRPr lang="en-US" altLang="zh-CN"/>
          </a:p>
          <a:p>
            <a:pPr algn="l"/>
            <a:r>
              <a:rPr lang="en-US" altLang="zh-CN">
                <a:sym typeface="+mn-ea"/>
              </a:rPr>
              <a:t>            "</a:t>
            </a:r>
            <a:r>
              <a:rPr lang="zh-CN" altLang="en-US">
                <a:sym typeface="+mn-ea"/>
              </a:rPr>
              <a:t>地址</a:t>
            </a:r>
            <a:r>
              <a:rPr lang="en-US" altLang="zh-CN">
                <a:sym typeface="+mn-ea"/>
              </a:rPr>
              <a:t>": "</a:t>
            </a:r>
            <a:r>
              <a:rPr lang="zh-CN" altLang="en-US">
                <a:sym typeface="+mn-ea"/>
              </a:rPr>
              <a:t>北京市</a:t>
            </a:r>
            <a:r>
              <a:rPr lang="en-US" altLang="zh-CN">
                <a:sym typeface="+mn-ea"/>
              </a:rPr>
              <a:t>",</a:t>
            </a:r>
            <a:endParaRPr lang="en-US" altLang="zh-CN"/>
          </a:p>
          <a:p>
            <a:pPr algn="l"/>
            <a:r>
              <a:rPr lang="en-US" altLang="zh-CN">
                <a:sym typeface="+mn-ea"/>
              </a:rPr>
              <a:t>            "</a:t>
            </a:r>
            <a:r>
              <a:rPr lang="zh-CN" altLang="en-US">
                <a:sym typeface="+mn-ea"/>
              </a:rPr>
              <a:t>校内导师</a:t>
            </a:r>
            <a:r>
              <a:rPr lang="en-US" altLang="zh-CN">
                <a:sym typeface="+mn-ea"/>
              </a:rPr>
              <a:t>": "</a:t>
            </a:r>
            <a:r>
              <a:rPr lang="zh-CN" altLang="en-US">
                <a:sym typeface="+mn-ea"/>
              </a:rPr>
              <a:t>王自力</a:t>
            </a:r>
            <a:r>
              <a:rPr lang="en-US" altLang="zh-CN">
                <a:sym typeface="+mn-ea"/>
              </a:rPr>
              <a:t>",</a:t>
            </a:r>
            <a:endParaRPr lang="en-US" altLang="zh-CN"/>
          </a:p>
          <a:p>
            <a:pPr algn="l"/>
            <a:r>
              <a:rPr lang="en-US" altLang="zh-CN">
                <a:sym typeface="+mn-ea"/>
              </a:rPr>
              <a:t>            "</a:t>
            </a:r>
            <a:r>
              <a:rPr lang="zh-CN" altLang="en-US">
                <a:sym typeface="+mn-ea"/>
              </a:rPr>
              <a:t>企业导师</a:t>
            </a:r>
            <a:r>
              <a:rPr lang="en-US" altLang="zh-CN">
                <a:sym typeface="+mn-ea"/>
              </a:rPr>
              <a:t>": "</a:t>
            </a:r>
            <a:r>
              <a:rPr lang="zh-CN" altLang="en-US">
                <a:sym typeface="+mn-ea"/>
              </a:rPr>
              <a:t>夏晓凯</a:t>
            </a:r>
            <a:r>
              <a:rPr lang="en-US" altLang="zh-CN">
                <a:sym typeface="+mn-ea"/>
              </a:rPr>
              <a:t>",</a:t>
            </a:r>
            <a:endParaRPr lang="en-US" altLang="zh-CN"/>
          </a:p>
          <a:p>
            <a:pPr algn="l"/>
            <a:r>
              <a:rPr lang="en-US" altLang="zh-CN">
                <a:sym typeface="+mn-ea"/>
              </a:rPr>
              <a:t>        }</a:t>
            </a:r>
            <a:endParaRPr lang="zh-CN" alt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框 5"/>
          <p:cNvSpPr txBox="1"/>
          <p:nvPr/>
        </p:nvSpPr>
        <p:spPr>
          <a:xfrm>
            <a:off x="432955" y="129715"/>
            <a:ext cx="10152983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4000" b="1">
                <a:solidFill>
                  <a:srgbClr val="003DA6"/>
                </a:solidFill>
                <a:latin typeface="Arial" panose="020B0604020202020204" pitchFamily="34" charset="0"/>
                <a:ea typeface="黑体" panose="02010609060101010101" pitchFamily="49" charset="-122"/>
                <a:cs typeface="Arial" panose="020B0604020202020204" pitchFamily="34" charset="0"/>
              </a:defRPr>
            </a:lvl1pPr>
          </a:lstStyle>
          <a:p>
            <a:r>
              <a:rPr lang="zh-CN" altLang="en-US" dirty="0"/>
              <a:t>一些</a:t>
            </a:r>
            <a:r>
              <a:rPr lang="zh-CN" altLang="en-US" dirty="0"/>
              <a:t>优点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02BB4-1A71-40EF-96ED-60976E04CDEE}" type="slidenum">
              <a:rPr lang="zh-CN" altLang="en-US" smtClean="0"/>
            </a:fld>
            <a:endParaRPr lang="zh-CN" altLang="en-US"/>
          </a:p>
        </p:txBody>
      </p:sp>
      <p:sp>
        <p:nvSpPr>
          <p:cNvPr id="54" name="Rounded Rectangle 35"/>
          <p:cNvSpPr/>
          <p:nvPr>
            <p:custDataLst>
              <p:tags r:id="rId1"/>
            </p:custDataLst>
          </p:nvPr>
        </p:nvSpPr>
        <p:spPr>
          <a:xfrm>
            <a:off x="588010" y="1264920"/>
            <a:ext cx="5374005" cy="2466340"/>
          </a:xfrm>
          <a:prstGeom prst="roundRect">
            <a:avLst>
              <a:gd name="adj" fmla="val 9173"/>
            </a:avLst>
          </a:prstGeom>
          <a:solidFill>
            <a:srgbClr val="E5F0FF"/>
          </a:solidFill>
          <a:ln w="12700">
            <a:solidFill>
              <a:srgbClr val="B4CD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5" name="TextBox 36"/>
          <p:cNvSpPr txBox="1"/>
          <p:nvPr>
            <p:custDataLst>
              <p:tags r:id="rId2"/>
            </p:custDataLst>
          </p:nvPr>
        </p:nvSpPr>
        <p:spPr>
          <a:xfrm>
            <a:off x="673226" y="1463548"/>
            <a:ext cx="2794000" cy="307340"/>
          </a:xfrm>
          <a:prstGeom prst="rect">
            <a:avLst/>
          </a:prstGeom>
          <a:noFill/>
        </p:spPr>
        <p:txBody>
          <a:bodyPr wrap="none" lIns="0" tIns="0" rIns="0" bIns="0" anchor="t">
            <a:spAutoFit/>
          </a:bodyPr>
          <a:lstStyle/>
          <a:p>
            <a:pPr algn="l"/>
            <a:r>
              <a:rPr lang="zh-CN" altLang="en-US" sz="2000" b="1">
                <a:solidFill>
                  <a:srgbClr val="003F96"/>
                </a:solidFill>
                <a:latin typeface="微软雅黑" panose="020B0503020204020204" pitchFamily="34" charset="-122"/>
              </a:rPr>
              <a:t>导师与平台层级显著更高</a:t>
            </a:r>
            <a:endParaRPr lang="zh-CN" altLang="en-US" sz="2000" b="1">
              <a:solidFill>
                <a:srgbClr val="003F96"/>
              </a:solidFill>
              <a:latin typeface="微软雅黑" panose="020B0503020204020204" pitchFamily="34" charset="-122"/>
            </a:endParaRPr>
          </a:p>
        </p:txBody>
      </p:sp>
      <p:sp>
        <p:nvSpPr>
          <p:cNvPr id="56" name="TextBox 37"/>
          <p:cNvSpPr txBox="1"/>
          <p:nvPr>
            <p:custDataLst>
              <p:tags r:id="rId3"/>
            </p:custDataLst>
          </p:nvPr>
        </p:nvSpPr>
        <p:spPr>
          <a:xfrm>
            <a:off x="673100" y="1829435"/>
            <a:ext cx="5191760" cy="1774825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marL="285750" indent="-285750" algn="l">
              <a:lnSpc>
                <a:spcPct val="105000"/>
              </a:lnSpc>
              <a:buFont typeface="Wingdings" panose="05000000000000000000" charset="0"/>
              <a:buChar char="Ø"/>
            </a:pPr>
            <a:r>
              <a:rPr lang="zh-CN" altLang="en-US" b="0">
                <a:solidFill>
                  <a:srgbClr val="1E1E1E"/>
                </a:solidFill>
                <a:latin typeface="微软雅黑" panose="020B0503020204020204" pitchFamily="34" charset="-122"/>
              </a:rPr>
              <a:t>课题背景往往是：国家重大专项、型号工程、长周期工程体系</a:t>
            </a:r>
            <a:endParaRPr lang="zh-CN" altLang="en-US" b="0">
              <a:solidFill>
                <a:srgbClr val="1E1E1E"/>
              </a:solidFill>
              <a:latin typeface="微软雅黑" panose="020B0503020204020204" pitchFamily="34" charset="-122"/>
            </a:endParaRPr>
          </a:p>
          <a:p>
            <a:pPr marL="285750" indent="-285750" algn="l">
              <a:lnSpc>
                <a:spcPct val="105000"/>
              </a:lnSpc>
              <a:buFont typeface="Wingdings" panose="05000000000000000000" charset="0"/>
              <a:buChar char="Ø"/>
            </a:pPr>
            <a:r>
              <a:rPr lang="zh-CN" altLang="en-US" b="0">
                <a:solidFill>
                  <a:srgbClr val="1E1E1E"/>
                </a:solidFill>
                <a:latin typeface="微软雅黑" panose="020B0503020204020204" pitchFamily="34" charset="-122"/>
              </a:rPr>
              <a:t>导师往往是体系负责人或子方向负责人，课题来源并非来自导师，而是工程体系里的实际</a:t>
            </a:r>
            <a:r>
              <a:rPr lang="zh-CN" altLang="en-US" b="0">
                <a:solidFill>
                  <a:srgbClr val="1E1E1E"/>
                </a:solidFill>
                <a:latin typeface="微软雅黑" panose="020B0503020204020204" pitchFamily="34" charset="-122"/>
              </a:rPr>
              <a:t>需求</a:t>
            </a:r>
            <a:endParaRPr lang="zh-CN" altLang="en-US" b="0">
              <a:solidFill>
                <a:srgbClr val="1E1E1E"/>
              </a:solidFill>
              <a:latin typeface="微软雅黑" panose="020B0503020204020204" pitchFamily="34" charset="-122"/>
            </a:endParaRPr>
          </a:p>
          <a:p>
            <a:pPr algn="l">
              <a:lnSpc>
                <a:spcPct val="105000"/>
              </a:lnSpc>
            </a:pPr>
            <a:endParaRPr lang="zh-CN" altLang="en-US" b="0">
              <a:solidFill>
                <a:srgbClr val="1E1E1E"/>
              </a:solidFill>
              <a:latin typeface="微软雅黑" panose="020B0503020204020204" pitchFamily="34" charset="-122"/>
            </a:endParaRPr>
          </a:p>
        </p:txBody>
      </p:sp>
      <p:sp>
        <p:nvSpPr>
          <p:cNvPr id="9" name="Rounded Rectangle 35"/>
          <p:cNvSpPr/>
          <p:nvPr>
            <p:custDataLst>
              <p:tags r:id="rId4"/>
            </p:custDataLst>
          </p:nvPr>
        </p:nvSpPr>
        <p:spPr>
          <a:xfrm>
            <a:off x="586105" y="3916680"/>
            <a:ext cx="5374005" cy="2466340"/>
          </a:xfrm>
          <a:prstGeom prst="roundRect">
            <a:avLst>
              <a:gd name="adj" fmla="val 9173"/>
            </a:avLst>
          </a:prstGeom>
          <a:solidFill>
            <a:srgbClr val="E5F0FF"/>
          </a:solidFill>
          <a:ln w="12700">
            <a:solidFill>
              <a:srgbClr val="B4CD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36"/>
          <p:cNvSpPr txBox="1"/>
          <p:nvPr>
            <p:custDataLst>
              <p:tags r:id="rId5"/>
            </p:custDataLst>
          </p:nvPr>
        </p:nvSpPr>
        <p:spPr>
          <a:xfrm>
            <a:off x="671195" y="4115435"/>
            <a:ext cx="3816985" cy="30734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lang="zh-CN" altLang="en-US" sz="2000" b="1">
                <a:solidFill>
                  <a:srgbClr val="003F96"/>
                </a:solidFill>
                <a:latin typeface="微软雅黑" panose="020B0503020204020204" pitchFamily="34" charset="-122"/>
              </a:rPr>
              <a:t>课题工程属性强</a:t>
            </a:r>
            <a:endParaRPr lang="zh-CN" altLang="en-US" sz="2000" b="1">
              <a:solidFill>
                <a:srgbClr val="003F96"/>
              </a:solidFill>
              <a:latin typeface="微软雅黑" panose="020B0503020204020204" pitchFamily="34" charset="-122"/>
            </a:endParaRPr>
          </a:p>
        </p:txBody>
      </p:sp>
      <p:sp>
        <p:nvSpPr>
          <p:cNvPr id="11" name="TextBox 37"/>
          <p:cNvSpPr txBox="1"/>
          <p:nvPr>
            <p:custDataLst>
              <p:tags r:id="rId6"/>
            </p:custDataLst>
          </p:nvPr>
        </p:nvSpPr>
        <p:spPr>
          <a:xfrm>
            <a:off x="671195" y="4481195"/>
            <a:ext cx="5191760" cy="1774825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marL="285750" indent="-285750" algn="l">
              <a:lnSpc>
                <a:spcPct val="105000"/>
              </a:lnSpc>
              <a:buFont typeface="Wingdings" panose="05000000000000000000" charset="0"/>
              <a:buChar char="Ø"/>
            </a:pPr>
            <a:r>
              <a:rPr lang="zh-CN" altLang="en-US" b="0">
                <a:solidFill>
                  <a:srgbClr val="1E1E1E"/>
                </a:solidFill>
                <a:latin typeface="微软雅黑" panose="020B0503020204020204" pitchFamily="34" charset="-122"/>
              </a:rPr>
              <a:t>几乎没有纯算法课题，做系统、做平台、做工程落地</a:t>
            </a:r>
            <a:endParaRPr lang="zh-CN" altLang="en-US" b="0">
              <a:solidFill>
                <a:srgbClr val="1E1E1E"/>
              </a:solidFill>
              <a:latin typeface="微软雅黑" panose="020B0503020204020204" pitchFamily="34" charset="-122"/>
            </a:endParaRPr>
          </a:p>
          <a:p>
            <a:pPr marL="285750" indent="-285750" algn="l">
              <a:lnSpc>
                <a:spcPct val="105000"/>
              </a:lnSpc>
              <a:buFont typeface="Wingdings" panose="05000000000000000000" charset="0"/>
              <a:buChar char="Ø"/>
            </a:pPr>
            <a:r>
              <a:rPr lang="zh-CN" altLang="en-US" b="0">
                <a:solidFill>
                  <a:srgbClr val="1E1E1E"/>
                </a:solidFill>
                <a:latin typeface="微软雅黑" panose="020B0503020204020204" pitchFamily="34" charset="-122"/>
              </a:rPr>
              <a:t>利好就业</a:t>
            </a:r>
            <a:r>
              <a:rPr lang="zh-CN" altLang="en-US" b="0">
                <a:solidFill>
                  <a:srgbClr val="1E1E1E"/>
                </a:solidFill>
                <a:latin typeface="微软雅黑" panose="020B0503020204020204" pitchFamily="34" charset="-122"/>
              </a:rPr>
              <a:t>意向：后端</a:t>
            </a:r>
            <a:r>
              <a:rPr lang="en-US" altLang="zh-CN" b="0">
                <a:solidFill>
                  <a:srgbClr val="1E1E1E"/>
                </a:solidFill>
                <a:latin typeface="微软雅黑" panose="020B0503020204020204" pitchFamily="34" charset="-122"/>
              </a:rPr>
              <a:t> / </a:t>
            </a:r>
            <a:r>
              <a:rPr lang="zh-CN" altLang="en-US" b="0">
                <a:solidFill>
                  <a:srgbClr val="1E1E1E"/>
                </a:solidFill>
                <a:latin typeface="微软雅黑" panose="020B0503020204020204" pitchFamily="34" charset="-122"/>
              </a:rPr>
              <a:t>系统</a:t>
            </a:r>
            <a:r>
              <a:rPr lang="en-US" altLang="zh-CN" b="0">
                <a:solidFill>
                  <a:srgbClr val="1E1E1E"/>
                </a:solidFill>
                <a:latin typeface="微软雅黑" panose="020B0503020204020204" pitchFamily="34" charset="-122"/>
              </a:rPr>
              <a:t> / </a:t>
            </a:r>
            <a:r>
              <a:rPr lang="zh-CN" altLang="en-US" b="0">
                <a:solidFill>
                  <a:srgbClr val="1E1E1E"/>
                </a:solidFill>
                <a:latin typeface="微软雅黑" panose="020B0503020204020204" pitchFamily="34" charset="-122"/>
              </a:rPr>
              <a:t>基础设施，云</a:t>
            </a:r>
            <a:r>
              <a:rPr lang="en-US" altLang="zh-CN" b="0">
                <a:solidFill>
                  <a:srgbClr val="1E1E1E"/>
                </a:solidFill>
                <a:latin typeface="微软雅黑" panose="020B0503020204020204" pitchFamily="34" charset="-122"/>
              </a:rPr>
              <a:t> / OS / </a:t>
            </a:r>
            <a:r>
              <a:rPr lang="zh-CN" altLang="en-US" b="0">
                <a:solidFill>
                  <a:srgbClr val="1E1E1E"/>
                </a:solidFill>
                <a:latin typeface="微软雅黑" panose="020B0503020204020204" pitchFamily="34" charset="-122"/>
              </a:rPr>
              <a:t>工程</a:t>
            </a:r>
            <a:r>
              <a:rPr lang="en-US" altLang="zh-CN" b="0">
                <a:solidFill>
                  <a:srgbClr val="1E1E1E"/>
                </a:solidFill>
                <a:latin typeface="微软雅黑" panose="020B0503020204020204" pitchFamily="34" charset="-122"/>
              </a:rPr>
              <a:t>AI</a:t>
            </a:r>
            <a:r>
              <a:rPr lang="zh-CN" altLang="en-US" b="0">
                <a:solidFill>
                  <a:srgbClr val="1E1E1E"/>
                </a:solidFill>
                <a:latin typeface="微软雅黑" panose="020B0503020204020204" pitchFamily="34" charset="-122"/>
              </a:rPr>
              <a:t>，国企</a:t>
            </a:r>
            <a:r>
              <a:rPr lang="en-US" altLang="zh-CN" b="0">
                <a:solidFill>
                  <a:srgbClr val="1E1E1E"/>
                </a:solidFill>
                <a:latin typeface="微软雅黑" panose="020B0503020204020204" pitchFamily="34" charset="-122"/>
              </a:rPr>
              <a:t> / </a:t>
            </a:r>
            <a:r>
              <a:rPr lang="zh-CN" altLang="en-US" b="0">
                <a:solidFill>
                  <a:srgbClr val="1E1E1E"/>
                </a:solidFill>
                <a:latin typeface="微软雅黑" panose="020B0503020204020204" pitchFamily="34" charset="-122"/>
              </a:rPr>
              <a:t>研究所</a:t>
            </a:r>
            <a:endParaRPr lang="zh-CN" altLang="en-US" b="0">
              <a:solidFill>
                <a:srgbClr val="1E1E1E"/>
              </a:solidFill>
              <a:latin typeface="微软雅黑" panose="020B0503020204020204" pitchFamily="34" charset="-122"/>
            </a:endParaRPr>
          </a:p>
        </p:txBody>
      </p:sp>
      <p:sp>
        <p:nvSpPr>
          <p:cNvPr id="12" name="Rounded Rectangle 35"/>
          <p:cNvSpPr/>
          <p:nvPr>
            <p:custDataLst>
              <p:tags r:id="rId7"/>
            </p:custDataLst>
          </p:nvPr>
        </p:nvSpPr>
        <p:spPr>
          <a:xfrm>
            <a:off x="6290310" y="1264920"/>
            <a:ext cx="5374005" cy="2466340"/>
          </a:xfrm>
          <a:prstGeom prst="roundRect">
            <a:avLst>
              <a:gd name="adj" fmla="val 9173"/>
            </a:avLst>
          </a:prstGeom>
          <a:solidFill>
            <a:srgbClr val="E5F0FF"/>
          </a:solidFill>
          <a:ln w="12700">
            <a:solidFill>
              <a:srgbClr val="B4CD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36"/>
          <p:cNvSpPr txBox="1"/>
          <p:nvPr>
            <p:custDataLst>
              <p:tags r:id="rId8"/>
            </p:custDataLst>
          </p:nvPr>
        </p:nvSpPr>
        <p:spPr>
          <a:xfrm>
            <a:off x="6375526" y="1463548"/>
            <a:ext cx="2032000" cy="307340"/>
          </a:xfrm>
          <a:prstGeom prst="rect">
            <a:avLst/>
          </a:prstGeom>
          <a:noFill/>
        </p:spPr>
        <p:txBody>
          <a:bodyPr wrap="none" lIns="0" tIns="0" rIns="0" bIns="0" anchor="t">
            <a:spAutoFit/>
          </a:bodyPr>
          <a:lstStyle/>
          <a:p>
            <a:pPr algn="l"/>
            <a:r>
              <a:rPr lang="zh-CN" altLang="en-US" sz="2000" b="1">
                <a:solidFill>
                  <a:srgbClr val="003F96"/>
                </a:solidFill>
                <a:latin typeface="微软雅黑" panose="020B0503020204020204" pitchFamily="34" charset="-122"/>
              </a:rPr>
              <a:t>提前进入企业环境</a:t>
            </a:r>
            <a:endParaRPr lang="en-US" altLang="zh-CN" sz="2000" b="1">
              <a:solidFill>
                <a:srgbClr val="003F96"/>
              </a:solidFill>
              <a:latin typeface="微软雅黑" panose="020B0503020204020204" pitchFamily="34" charset="-122"/>
            </a:endParaRPr>
          </a:p>
        </p:txBody>
      </p:sp>
      <p:sp>
        <p:nvSpPr>
          <p:cNvPr id="14" name="TextBox 37"/>
          <p:cNvSpPr txBox="1"/>
          <p:nvPr>
            <p:custDataLst>
              <p:tags r:id="rId9"/>
            </p:custDataLst>
          </p:nvPr>
        </p:nvSpPr>
        <p:spPr>
          <a:xfrm>
            <a:off x="6375400" y="1829435"/>
            <a:ext cx="5191760" cy="1774825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marL="285750" indent="-285750" algn="l">
              <a:lnSpc>
                <a:spcPct val="105000"/>
              </a:lnSpc>
              <a:buFont typeface="Wingdings" panose="05000000000000000000" charset="0"/>
              <a:buChar char="Ø"/>
            </a:pPr>
            <a:r>
              <a:rPr lang="zh-CN" altLang="en-US" b="0">
                <a:solidFill>
                  <a:srgbClr val="1E1E1E"/>
                </a:solidFill>
                <a:latin typeface="微软雅黑" panose="020B0503020204020204" pitchFamily="34" charset="-122"/>
              </a:rPr>
              <a:t>项目就是你的毕业课题，成长速度可能是学校的</a:t>
            </a:r>
            <a:r>
              <a:rPr lang="en-US" altLang="zh-CN" b="0">
                <a:solidFill>
                  <a:srgbClr val="1E1E1E"/>
                </a:solidFill>
                <a:latin typeface="微软雅黑" panose="020B0503020204020204" pitchFamily="34" charset="-122"/>
              </a:rPr>
              <a:t>2-3</a:t>
            </a:r>
            <a:r>
              <a:rPr lang="zh-CN" altLang="en-US" b="0">
                <a:solidFill>
                  <a:srgbClr val="1E1E1E"/>
                </a:solidFill>
                <a:latin typeface="微软雅黑" panose="020B0503020204020204" pitchFamily="34" charset="-122"/>
              </a:rPr>
              <a:t>倍，主线</a:t>
            </a:r>
            <a:r>
              <a:rPr lang="zh-CN" altLang="en-US" b="0">
                <a:solidFill>
                  <a:srgbClr val="1E1E1E"/>
                </a:solidFill>
                <a:latin typeface="微软雅黑" panose="020B0503020204020204" pitchFamily="34" charset="-122"/>
              </a:rPr>
              <a:t>更稳定</a:t>
            </a:r>
            <a:endParaRPr lang="zh-CN" altLang="en-US" b="0">
              <a:solidFill>
                <a:srgbClr val="1E1E1E"/>
              </a:solidFill>
              <a:latin typeface="微软雅黑" panose="020B0503020204020204" pitchFamily="34" charset="-122"/>
            </a:endParaRPr>
          </a:p>
          <a:p>
            <a:pPr marL="285750" indent="-285750" algn="l">
              <a:lnSpc>
                <a:spcPct val="105000"/>
              </a:lnSpc>
              <a:buFont typeface="Wingdings" panose="05000000000000000000" charset="0"/>
              <a:buChar char="Ø"/>
            </a:pPr>
            <a:r>
              <a:rPr lang="zh-CN" altLang="en-US" b="0">
                <a:solidFill>
                  <a:srgbClr val="1E1E1E"/>
                </a:solidFill>
                <a:latin typeface="微软雅黑" panose="020B0503020204020204" pitchFamily="34" charset="-122"/>
              </a:rPr>
              <a:t>普通路径：研二找实习</a:t>
            </a:r>
            <a:r>
              <a:rPr lang="en-US" altLang="zh-CN" b="0">
                <a:solidFill>
                  <a:srgbClr val="1E1E1E"/>
                </a:solidFill>
                <a:latin typeface="微软雅黑" panose="020B0503020204020204" pitchFamily="34" charset="-122"/>
              </a:rPr>
              <a:t> </a:t>
            </a:r>
            <a:r>
              <a:rPr lang="en-US" altLang="en-US" b="0">
                <a:solidFill>
                  <a:srgbClr val="1E1E1E"/>
                </a:solidFill>
                <a:latin typeface="微软雅黑" panose="020B0503020204020204" pitchFamily="34" charset="-122"/>
              </a:rPr>
              <a:t>→</a:t>
            </a:r>
            <a:r>
              <a:rPr lang="en-US" altLang="zh-CN" b="0">
                <a:solidFill>
                  <a:srgbClr val="1E1E1E"/>
                </a:solidFill>
                <a:latin typeface="微软雅黑" panose="020B0503020204020204" pitchFamily="34" charset="-122"/>
              </a:rPr>
              <a:t> 3-6</a:t>
            </a:r>
            <a:r>
              <a:rPr lang="zh-CN" altLang="en-US" b="0">
                <a:solidFill>
                  <a:srgbClr val="1E1E1E"/>
                </a:solidFill>
                <a:latin typeface="微软雅黑" panose="020B0503020204020204" pitchFamily="34" charset="-122"/>
              </a:rPr>
              <a:t>个月</a:t>
            </a:r>
            <a:r>
              <a:rPr lang="en-US" altLang="zh-CN" b="0">
                <a:solidFill>
                  <a:srgbClr val="1E1E1E"/>
                </a:solidFill>
                <a:latin typeface="微软雅黑" panose="020B0503020204020204" pitchFamily="34" charset="-122"/>
              </a:rPr>
              <a:t>*n </a:t>
            </a:r>
            <a:r>
              <a:rPr lang="en-US" altLang="en-US" b="0">
                <a:solidFill>
                  <a:srgbClr val="1E1E1E"/>
                </a:solidFill>
                <a:latin typeface="微软雅黑" panose="020B0503020204020204" pitchFamily="34" charset="-122"/>
              </a:rPr>
              <a:t>→</a:t>
            </a:r>
            <a:r>
              <a:rPr lang="en-US" altLang="zh-CN" b="0">
                <a:solidFill>
                  <a:srgbClr val="1E1E1E"/>
                </a:solidFill>
                <a:latin typeface="微软雅黑" panose="020B0503020204020204" pitchFamily="34" charset="-122"/>
              </a:rPr>
              <a:t> </a:t>
            </a:r>
            <a:r>
              <a:rPr lang="zh-CN" altLang="en-US" b="0">
                <a:solidFill>
                  <a:srgbClr val="1E1E1E"/>
                </a:solidFill>
                <a:latin typeface="微软雅黑" panose="020B0503020204020204" pitchFamily="34" charset="-122"/>
              </a:rPr>
              <a:t>秋招</a:t>
            </a:r>
            <a:endParaRPr lang="en-US" altLang="zh-CN" b="0">
              <a:solidFill>
                <a:srgbClr val="1E1E1E"/>
              </a:solidFill>
              <a:latin typeface="微软雅黑" panose="020B0503020204020204" pitchFamily="34" charset="-122"/>
            </a:endParaRPr>
          </a:p>
          <a:p>
            <a:pPr marL="285750" indent="-285750" algn="l">
              <a:lnSpc>
                <a:spcPct val="105000"/>
              </a:lnSpc>
              <a:buFont typeface="Wingdings" panose="05000000000000000000" charset="0"/>
              <a:buChar char="Ø"/>
            </a:pPr>
            <a:r>
              <a:rPr lang="zh-CN" altLang="en-US" b="0">
                <a:solidFill>
                  <a:srgbClr val="1E1E1E"/>
                </a:solidFill>
                <a:latin typeface="微软雅黑" panose="020B0503020204020204" pitchFamily="34" charset="-122"/>
              </a:rPr>
              <a:t>卓工路径：研二直接入企</a:t>
            </a:r>
            <a:r>
              <a:rPr lang="en-US" altLang="zh-CN" b="0">
                <a:solidFill>
                  <a:srgbClr val="1E1E1E"/>
                </a:solidFill>
                <a:latin typeface="微软雅黑" panose="020B0503020204020204" pitchFamily="34" charset="-122"/>
              </a:rPr>
              <a:t> </a:t>
            </a:r>
            <a:r>
              <a:rPr lang="en-US" altLang="en-US" b="0">
                <a:solidFill>
                  <a:srgbClr val="1E1E1E"/>
                </a:solidFill>
                <a:latin typeface="微软雅黑" panose="020B0503020204020204" pitchFamily="34" charset="-122"/>
              </a:rPr>
              <a:t>→</a:t>
            </a:r>
            <a:r>
              <a:rPr lang="en-US" altLang="zh-CN" b="0">
                <a:solidFill>
                  <a:srgbClr val="1E1E1E"/>
                </a:solidFill>
                <a:latin typeface="微软雅黑" panose="020B0503020204020204" pitchFamily="34" charset="-122"/>
              </a:rPr>
              <a:t> 2</a:t>
            </a:r>
            <a:r>
              <a:rPr lang="zh-CN" altLang="en-US" b="0">
                <a:solidFill>
                  <a:srgbClr val="1E1E1E"/>
                </a:solidFill>
                <a:latin typeface="微软雅黑" panose="020B0503020204020204" pitchFamily="34" charset="-122"/>
              </a:rPr>
              <a:t>年</a:t>
            </a:r>
            <a:r>
              <a:rPr lang="en-US" altLang="zh-CN" b="0">
                <a:solidFill>
                  <a:srgbClr val="1E1E1E"/>
                </a:solidFill>
                <a:latin typeface="微软雅黑" panose="020B0503020204020204" pitchFamily="34" charset="-122"/>
              </a:rPr>
              <a:t> </a:t>
            </a:r>
            <a:r>
              <a:rPr lang="en-US" altLang="en-US" b="0">
                <a:solidFill>
                  <a:srgbClr val="1E1E1E"/>
                </a:solidFill>
                <a:latin typeface="微软雅黑" panose="020B0503020204020204" pitchFamily="34" charset="-122"/>
              </a:rPr>
              <a:t>→</a:t>
            </a:r>
            <a:r>
              <a:rPr lang="en-US" altLang="zh-CN" b="0">
                <a:solidFill>
                  <a:srgbClr val="1E1E1E"/>
                </a:solidFill>
                <a:latin typeface="微软雅黑" panose="020B0503020204020204" pitchFamily="34" charset="-122"/>
              </a:rPr>
              <a:t> </a:t>
            </a:r>
            <a:r>
              <a:rPr lang="zh-CN" altLang="en-US" b="0">
                <a:solidFill>
                  <a:srgbClr val="1E1E1E"/>
                </a:solidFill>
                <a:latin typeface="微软雅黑" panose="020B0503020204020204" pitchFamily="34" charset="-122"/>
              </a:rPr>
              <a:t>秋招</a:t>
            </a:r>
            <a:endParaRPr lang="zh-CN" altLang="en-US" b="0">
              <a:solidFill>
                <a:srgbClr val="1E1E1E"/>
              </a:solidFill>
              <a:latin typeface="微软雅黑" panose="020B0503020204020204" pitchFamily="34" charset="-122"/>
            </a:endParaRPr>
          </a:p>
        </p:txBody>
      </p:sp>
      <p:sp>
        <p:nvSpPr>
          <p:cNvPr id="15" name="Rounded Rectangle 35"/>
          <p:cNvSpPr/>
          <p:nvPr>
            <p:custDataLst>
              <p:tags r:id="rId10"/>
            </p:custDataLst>
          </p:nvPr>
        </p:nvSpPr>
        <p:spPr>
          <a:xfrm>
            <a:off x="6288405" y="3916680"/>
            <a:ext cx="5374005" cy="2466340"/>
          </a:xfrm>
          <a:prstGeom prst="roundRect">
            <a:avLst>
              <a:gd name="adj" fmla="val 9173"/>
            </a:avLst>
          </a:prstGeom>
          <a:solidFill>
            <a:srgbClr val="E5F0FF"/>
          </a:solidFill>
          <a:ln w="12700">
            <a:solidFill>
              <a:srgbClr val="B4CD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36"/>
          <p:cNvSpPr txBox="1"/>
          <p:nvPr>
            <p:custDataLst>
              <p:tags r:id="rId11"/>
            </p:custDataLst>
          </p:nvPr>
        </p:nvSpPr>
        <p:spPr>
          <a:xfrm>
            <a:off x="6373621" y="4115308"/>
            <a:ext cx="1778000" cy="307340"/>
          </a:xfrm>
          <a:prstGeom prst="rect">
            <a:avLst/>
          </a:prstGeom>
          <a:noFill/>
        </p:spPr>
        <p:txBody>
          <a:bodyPr wrap="none" lIns="0" tIns="0" rIns="0" bIns="0" anchor="t">
            <a:spAutoFit/>
          </a:bodyPr>
          <a:lstStyle/>
          <a:p>
            <a:pPr algn="l"/>
            <a:r>
              <a:rPr lang="zh-CN" altLang="en-US" sz="2000" b="1">
                <a:solidFill>
                  <a:srgbClr val="003F96"/>
                </a:solidFill>
                <a:latin typeface="微软雅黑" panose="020B0503020204020204" pitchFamily="34" charset="-122"/>
              </a:rPr>
              <a:t>毕业方式更</a:t>
            </a:r>
            <a:r>
              <a:rPr lang="zh-CN" altLang="en-US" sz="2000" b="1">
                <a:solidFill>
                  <a:srgbClr val="003F96"/>
                </a:solidFill>
                <a:latin typeface="微软雅黑" panose="020B0503020204020204" pitchFamily="34" charset="-122"/>
              </a:rPr>
              <a:t>多元</a:t>
            </a:r>
            <a:endParaRPr lang="zh-CN" altLang="en-US" sz="2000" b="1">
              <a:solidFill>
                <a:srgbClr val="003F96"/>
              </a:solidFill>
              <a:latin typeface="微软雅黑" panose="020B0503020204020204" pitchFamily="34" charset="-122"/>
            </a:endParaRPr>
          </a:p>
        </p:txBody>
      </p:sp>
      <p:sp>
        <p:nvSpPr>
          <p:cNvPr id="17" name="TextBox 37"/>
          <p:cNvSpPr txBox="1"/>
          <p:nvPr>
            <p:custDataLst>
              <p:tags r:id="rId12"/>
            </p:custDataLst>
          </p:nvPr>
        </p:nvSpPr>
        <p:spPr>
          <a:xfrm>
            <a:off x="6373495" y="4481195"/>
            <a:ext cx="5191760" cy="1774825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marL="285750" indent="-285750" algn="l">
              <a:lnSpc>
                <a:spcPct val="105000"/>
              </a:lnSpc>
              <a:buFont typeface="Wingdings" panose="05000000000000000000" charset="0"/>
              <a:buChar char="Ø"/>
            </a:pPr>
            <a:r>
              <a:rPr lang="zh-CN" altLang="en-US">
                <a:solidFill>
                  <a:srgbClr val="1E1E1E"/>
                </a:solidFill>
                <a:latin typeface="微软雅黑" panose="020B0503020204020204" pitchFamily="34" charset="-122"/>
                <a:sym typeface="+mn-ea"/>
              </a:rPr>
              <a:t>原则上要求五类论文之一（研究类论文、调研报告、案例分析报告、产品设计、方案设计）</a:t>
            </a:r>
            <a:r>
              <a:rPr lang="en-US" altLang="zh-CN">
                <a:solidFill>
                  <a:srgbClr val="1E1E1E"/>
                </a:solidFill>
                <a:latin typeface="微软雅黑" panose="020B0503020204020204" pitchFamily="34" charset="-122"/>
                <a:sym typeface="+mn-ea"/>
              </a:rPr>
              <a:t>+</a:t>
            </a:r>
            <a:r>
              <a:rPr lang="zh-CN" altLang="en-US">
                <a:solidFill>
                  <a:srgbClr val="1E1E1E"/>
                </a:solidFill>
                <a:latin typeface="微软雅黑" panose="020B0503020204020204" pitchFamily="34" charset="-122"/>
                <a:sym typeface="+mn-ea"/>
              </a:rPr>
              <a:t>八类成果之一（科技或科创奖励、成果鉴定、标准、专利、软件著作权、报告、论文、</a:t>
            </a:r>
            <a:r>
              <a:rPr lang="zh-CN" altLang="en-US">
                <a:solidFill>
                  <a:srgbClr val="1E1E1E"/>
                </a:solidFill>
                <a:latin typeface="微软雅黑" panose="020B0503020204020204" pitchFamily="34" charset="-122"/>
                <a:sym typeface="+mn-ea"/>
              </a:rPr>
              <a:t>专著）</a:t>
            </a:r>
            <a:endParaRPr lang="zh-CN" altLang="en-US">
              <a:solidFill>
                <a:srgbClr val="1E1E1E"/>
              </a:solidFill>
              <a:latin typeface="微软雅黑" panose="020B0503020204020204" pitchFamily="34" charset="-122"/>
              <a:sym typeface="+mn-ea"/>
            </a:endParaRPr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KSO_WM_BEAUTIFY_FLAG" val=""/>
</p:tagLst>
</file>

<file path=ppt/tags/tag10.xml><?xml version="1.0" encoding="utf-8"?>
<p:tagLst xmlns:p="http://schemas.openxmlformats.org/presentationml/2006/main">
  <p:tag name="KSO_WM_DIAGRAM_VIRTUALLY_FRAME" val="{&quot;height&quot;:135,&quot;left&quot;:48.959999999999994,&quot;top&quot;:151.2,&quot;width&quot;:890.1700000000001}"/>
</p:tagLst>
</file>

<file path=ppt/tags/tag11.xml><?xml version="1.0" encoding="utf-8"?>
<p:tagLst xmlns:p="http://schemas.openxmlformats.org/presentationml/2006/main">
  <p:tag name="KSO_WM_DIAGRAM_VIRTUALLY_FRAME" val="{&quot;height&quot;:135,&quot;left&quot;:48.959999999999994,&quot;top&quot;:151.2,&quot;width&quot;:890.1700000000001}"/>
</p:tagLst>
</file>

<file path=ppt/tags/tag12.xml><?xml version="1.0" encoding="utf-8"?>
<p:tagLst xmlns:p="http://schemas.openxmlformats.org/presentationml/2006/main">
  <p:tag name="KSO_WM_DIAGRAM_VIRTUALLY_FRAME" val="{&quot;height&quot;:135,&quot;left&quot;:48.959999999999994,&quot;top&quot;:151.2,&quot;width&quot;:890.1700000000001}"/>
</p:tagLst>
</file>

<file path=ppt/tags/tag13.xml><?xml version="1.0" encoding="utf-8"?>
<p:tagLst xmlns:p="http://schemas.openxmlformats.org/presentationml/2006/main">
  <p:tag name="KSO_WM_DIAGRAM_VIRTUALLY_FRAME" val="{&quot;height&quot;:135,&quot;left&quot;:48.959999999999994,&quot;top&quot;:151.2,&quot;width&quot;:890.1700000000001}"/>
</p:tagLst>
</file>

<file path=ppt/tags/tag14.xml><?xml version="1.0" encoding="utf-8"?>
<p:tagLst xmlns:p="http://schemas.openxmlformats.org/presentationml/2006/main">
  <p:tag name="KSO_WM_DIAGRAM_VIRTUALLY_FRAME" val="{&quot;height&quot;:135,&quot;left&quot;:48.959999999999994,&quot;top&quot;:151.2,&quot;width&quot;:890.1700000000001}"/>
</p:tagLst>
</file>

<file path=ppt/tags/tag15.xml><?xml version="1.0" encoding="utf-8"?>
<p:tagLst xmlns:p="http://schemas.openxmlformats.org/presentationml/2006/main">
  <p:tag name="KSO_WM_DIAGRAM_VIRTUALLY_FRAME" val="{&quot;height&quot;:135,&quot;left&quot;:48.959999999999994,&quot;top&quot;:151.2,&quot;width&quot;:890.1700000000001}"/>
</p:tagLst>
</file>

<file path=ppt/tags/tag16.xml><?xml version="1.0" encoding="utf-8"?>
<p:tagLst xmlns:p="http://schemas.openxmlformats.org/presentationml/2006/main">
  <p:tag name="KSO_WM_DIAGRAM_VIRTUALLY_FRAME" val="{&quot;height&quot;:135,&quot;left&quot;:48.959999999999994,&quot;top&quot;:151.2,&quot;width&quot;:890.1700000000001}"/>
</p:tagLst>
</file>

<file path=ppt/tags/tag17.xml><?xml version="1.0" encoding="utf-8"?>
<p:tagLst xmlns:p="http://schemas.openxmlformats.org/presentationml/2006/main">
  <p:tag name="KSO_WM_DIAGRAM_VIRTUALLY_FRAME" val="{&quot;height&quot;:135,&quot;left&quot;:48.959999999999994,&quot;top&quot;:151.2,&quot;width&quot;:890.1700000000001}"/>
</p:tagLst>
</file>

<file path=ppt/tags/tag18.xml><?xml version="1.0" encoding="utf-8"?>
<p:tagLst xmlns:p="http://schemas.openxmlformats.org/presentationml/2006/main">
  <p:tag name="KSO_WM_DIAGRAM_VIRTUALLY_FRAME" val="{&quot;height&quot;:135,&quot;left&quot;:48.959999999999994,&quot;top&quot;:151.2,&quot;width&quot;:890.1700000000001}"/>
</p:tagLst>
</file>

<file path=ppt/tags/tag19.xml><?xml version="1.0" encoding="utf-8"?>
<p:tagLst xmlns:p="http://schemas.openxmlformats.org/presentationml/2006/main">
  <p:tag name="KSO_WM_DIAGRAM_VIRTUALLY_FRAME" val="{&quot;height&quot;:135,&quot;left&quot;:48.959999999999994,&quot;top&quot;:151.2,&quot;width&quot;:890.1700000000001}"/>
</p:tagLst>
</file>

<file path=ppt/tags/tag2.xml><?xml version="1.0" encoding="utf-8"?>
<p:tagLst xmlns:p="http://schemas.openxmlformats.org/presentationml/2006/main">
  <p:tag name="KSO_WM_BEAUTIFY_FLAG" val=""/>
</p:tagLst>
</file>

<file path=ppt/tags/tag20.xml><?xml version="1.0" encoding="utf-8"?>
<p:tagLst xmlns:p="http://schemas.openxmlformats.org/presentationml/2006/main">
  <p:tag name="KSO_WM_DIAGRAM_VIRTUALLY_FRAME" val="{&quot;height&quot;:135,&quot;left&quot;:48.959999999999994,&quot;top&quot;:151.2,&quot;width&quot;:890.1700000000001}"/>
</p:tagLst>
</file>

<file path=ppt/tags/tag21.xml><?xml version="1.0" encoding="utf-8"?>
<p:tagLst xmlns:p="http://schemas.openxmlformats.org/presentationml/2006/main">
  <p:tag name="KSO_WM_DIAGRAM_VIRTUALLY_FRAME" val="{&quot;height&quot;:135,&quot;left&quot;:48.959999999999994,&quot;top&quot;:151.2,&quot;width&quot;:890.1700000000001}"/>
</p:tagLst>
</file>

<file path=ppt/tags/tag22.xml><?xml version="1.0" encoding="utf-8"?>
<p:tagLst xmlns:p="http://schemas.openxmlformats.org/presentationml/2006/main">
  <p:tag name="KSO_WM_DIAGRAM_VIRTUALLY_FRAME" val="{&quot;height&quot;:135,&quot;left&quot;:48.959999999999994,&quot;top&quot;:151.2,&quot;width&quot;:890.1700000000001}"/>
</p:tagLst>
</file>

<file path=ppt/tags/tag23.xml><?xml version="1.0" encoding="utf-8"?>
<p:tagLst xmlns:p="http://schemas.openxmlformats.org/presentationml/2006/main">
  <p:tag name="KSO_WM_DIAGRAM_VIRTUALLY_FRAME" val="{&quot;height&quot;:135,&quot;left&quot;:48.959999999999994,&quot;top&quot;:151.2,&quot;width&quot;:890.1700000000001}"/>
</p:tagLst>
</file>

<file path=ppt/tags/tag24.xml><?xml version="1.0" encoding="utf-8"?>
<p:tagLst xmlns:p="http://schemas.openxmlformats.org/presentationml/2006/main">
  <p:tag name="KSO_WM_DIAGRAM_VIRTUALLY_FRAME" val="{&quot;height&quot;:135,&quot;left&quot;:48.959999999999994,&quot;top&quot;:151.2,&quot;width&quot;:890.1700000000001}"/>
</p:tagLst>
</file>

<file path=ppt/tags/tag25.xml><?xml version="1.0" encoding="utf-8"?>
<p:tagLst xmlns:p="http://schemas.openxmlformats.org/presentationml/2006/main">
  <p:tag name="KSO_WM_DIAGRAM_VIRTUALLY_FRAME" val="{&quot;height&quot;:135,&quot;left&quot;:48.959999999999994,&quot;top&quot;:151.2,&quot;width&quot;:890.1700000000001}"/>
</p:tagLst>
</file>

<file path=ppt/tags/tag26.xml><?xml version="1.0" encoding="utf-8"?>
<p:tagLst xmlns:p="http://schemas.openxmlformats.org/presentationml/2006/main">
  <p:tag name="KSO_WM_DIAGRAM_VIRTUALLY_FRAME" val="{&quot;height&quot;:135,&quot;left&quot;:48.959999999999994,&quot;top&quot;:151.2,&quot;width&quot;:890.1700000000001}"/>
</p:tagLst>
</file>

<file path=ppt/tags/tag27.xml><?xml version="1.0" encoding="utf-8"?>
<p:tagLst xmlns:p="http://schemas.openxmlformats.org/presentationml/2006/main">
  <p:tag name="KSO_WM_DIAGRAM_VIRTUALLY_FRAME" val="{&quot;height&quot;:135,&quot;left&quot;:48.959999999999994,&quot;top&quot;:151.2,&quot;width&quot;:890.1700000000001}"/>
</p:tagLst>
</file>

<file path=ppt/tags/tag28.xml><?xml version="1.0" encoding="utf-8"?>
<p:tagLst xmlns:p="http://schemas.openxmlformats.org/presentationml/2006/main">
  <p:tag name="KSO_WM_DIAGRAM_VIRTUALLY_FRAME" val="{&quot;height&quot;:135,&quot;left&quot;:48.959999999999994,&quot;top&quot;:151.2,&quot;width&quot;:890.1700000000001}"/>
</p:tagLst>
</file>

<file path=ppt/tags/tag29.xml><?xml version="1.0" encoding="utf-8"?>
<p:tagLst xmlns:p="http://schemas.openxmlformats.org/presentationml/2006/main">
  <p:tag name="KSO_WM_DIAGRAM_VIRTUALLY_FRAME" val="{&quot;height&quot;:135,&quot;left&quot;:48.959999999999994,&quot;top&quot;:151.2,&quot;width&quot;:890.1700000000001}"/>
</p:tagLst>
</file>

<file path=ppt/tags/tag3.xml><?xml version="1.0" encoding="utf-8"?>
<p:tagLst xmlns:p="http://schemas.openxmlformats.org/presentationml/2006/main">
  <p:tag name="KSO_WM_BEAUTIFY_FLAG" val=""/>
</p:tagLst>
</file>

<file path=ppt/tags/tag30.xml><?xml version="1.0" encoding="utf-8"?>
<p:tagLst xmlns:p="http://schemas.openxmlformats.org/presentationml/2006/main">
  <p:tag name="KSO_WM_DIAGRAM_VIRTUALLY_FRAME" val="{&quot;height&quot;:135,&quot;left&quot;:48.959999999999994,&quot;top&quot;:151.2,&quot;width&quot;:890.1700000000001}"/>
</p:tagLst>
</file>

<file path=ppt/tags/tag31.xml><?xml version="1.0" encoding="utf-8"?>
<p:tagLst xmlns:p="http://schemas.openxmlformats.org/presentationml/2006/main">
  <p:tag name="KSO_WM_DIAGRAM_VIRTUALLY_FRAME" val="{&quot;height&quot;:135,&quot;left&quot;:48.959999999999994,&quot;top&quot;:151.2,&quot;width&quot;:890.1700000000001}"/>
</p:tagLst>
</file>

<file path=ppt/tags/tag32.xml><?xml version="1.0" encoding="utf-8"?>
<p:tagLst xmlns:p="http://schemas.openxmlformats.org/presentationml/2006/main">
  <p:tag name="KSO_WM_DIAGRAM_VIRTUALLY_FRAME" val="{&quot;height&quot;:135,&quot;left&quot;:48.959999999999994,&quot;top&quot;:151.2,&quot;width&quot;:890.1700000000001}"/>
</p:tagLst>
</file>

<file path=ppt/tags/tag33.xml><?xml version="1.0" encoding="utf-8"?>
<p:tagLst xmlns:p="http://schemas.openxmlformats.org/presentationml/2006/main">
  <p:tag name="KSO_WM_DIAGRAM_VIRTUALLY_FRAME" val="{&quot;height&quot;:135,&quot;left&quot;:48.959999999999994,&quot;top&quot;:151.2,&quot;width&quot;:890.1700000000001}"/>
</p:tagLst>
</file>

<file path=ppt/tags/tag34.xml><?xml version="1.0" encoding="utf-8"?>
<p:tagLst xmlns:p="http://schemas.openxmlformats.org/presentationml/2006/main">
  <p:tag name="KSO_WM_DIAGRAM_VIRTUALLY_FRAME" val="{&quot;height&quot;:135,&quot;left&quot;:48.959999999999994,&quot;top&quot;:151.2,&quot;width&quot;:890.1700000000001}"/>
</p:tagLst>
</file>

<file path=ppt/tags/tag35.xml><?xml version="1.0" encoding="utf-8"?>
<p:tagLst xmlns:p="http://schemas.openxmlformats.org/presentationml/2006/main">
  <p:tag name="KSO_WM_DIAGRAM_VIRTUALLY_FRAME" val="{&quot;height&quot;:403,&quot;left&quot;:46.15,&quot;top&quot;:99.6,&quot;width&quot;:872.3}"/>
</p:tagLst>
</file>

<file path=ppt/tags/tag36.xml><?xml version="1.0" encoding="utf-8"?>
<p:tagLst xmlns:p="http://schemas.openxmlformats.org/presentationml/2006/main">
  <p:tag name="KSO_WM_DIAGRAM_VIRTUALLY_FRAME" val="{&quot;height&quot;:403,&quot;left&quot;:46.15,&quot;top&quot;:99.6,&quot;width&quot;:872.3}"/>
</p:tagLst>
</file>

<file path=ppt/tags/tag37.xml><?xml version="1.0" encoding="utf-8"?>
<p:tagLst xmlns:p="http://schemas.openxmlformats.org/presentationml/2006/main">
  <p:tag name="KSO_WM_DIAGRAM_VIRTUALLY_FRAME" val="{&quot;height&quot;:403,&quot;left&quot;:46.15,&quot;top&quot;:99.6,&quot;width&quot;:872.3}"/>
</p:tagLst>
</file>

<file path=ppt/tags/tag38.xml><?xml version="1.0" encoding="utf-8"?>
<p:tagLst xmlns:p="http://schemas.openxmlformats.org/presentationml/2006/main">
  <p:tag name="KSO_WM_DIAGRAM_VIRTUALLY_FRAME" val="{&quot;height&quot;:403,&quot;left&quot;:46.15,&quot;top&quot;:99.6,&quot;width&quot;:872.3}"/>
</p:tagLst>
</file>

<file path=ppt/tags/tag39.xml><?xml version="1.0" encoding="utf-8"?>
<p:tagLst xmlns:p="http://schemas.openxmlformats.org/presentationml/2006/main">
  <p:tag name="KSO_WM_DIAGRAM_VIRTUALLY_FRAME" val="{&quot;height&quot;:403,&quot;left&quot;:46.15,&quot;top&quot;:99.6,&quot;width&quot;:872.3}"/>
</p:tagLst>
</file>

<file path=ppt/tags/tag4.xml><?xml version="1.0" encoding="utf-8"?>
<p:tagLst xmlns:p="http://schemas.openxmlformats.org/presentationml/2006/main">
  <p:tag name="KSO_WM_BEAUTIFY_FLAG" val=""/>
</p:tagLst>
</file>

<file path=ppt/tags/tag40.xml><?xml version="1.0" encoding="utf-8"?>
<p:tagLst xmlns:p="http://schemas.openxmlformats.org/presentationml/2006/main">
  <p:tag name="KSO_WM_DIAGRAM_VIRTUALLY_FRAME" val="{&quot;height&quot;:403,&quot;left&quot;:46.15,&quot;top&quot;:99.6,&quot;width&quot;:872.3}"/>
</p:tagLst>
</file>

<file path=ppt/tags/tag41.xml><?xml version="1.0" encoding="utf-8"?>
<p:tagLst xmlns:p="http://schemas.openxmlformats.org/presentationml/2006/main">
  <p:tag name="KSO_WM_DIAGRAM_VIRTUALLY_FRAME" val="{&quot;height&quot;:403,&quot;left&quot;:46.15,&quot;top&quot;:99.6,&quot;width&quot;:872.3}"/>
</p:tagLst>
</file>

<file path=ppt/tags/tag42.xml><?xml version="1.0" encoding="utf-8"?>
<p:tagLst xmlns:p="http://schemas.openxmlformats.org/presentationml/2006/main">
  <p:tag name="KSO_WM_DIAGRAM_VIRTUALLY_FRAME" val="{&quot;height&quot;:403,&quot;left&quot;:46.15,&quot;top&quot;:99.6,&quot;width&quot;:872.3}"/>
</p:tagLst>
</file>

<file path=ppt/tags/tag43.xml><?xml version="1.0" encoding="utf-8"?>
<p:tagLst xmlns:p="http://schemas.openxmlformats.org/presentationml/2006/main">
  <p:tag name="KSO_WM_DIAGRAM_VIRTUALLY_FRAME" val="{&quot;height&quot;:403,&quot;left&quot;:46.15,&quot;top&quot;:99.6,&quot;width&quot;:872.3}"/>
</p:tagLst>
</file>

<file path=ppt/tags/tag44.xml><?xml version="1.0" encoding="utf-8"?>
<p:tagLst xmlns:p="http://schemas.openxmlformats.org/presentationml/2006/main">
  <p:tag name="KSO_WM_DIAGRAM_VIRTUALLY_FRAME" val="{&quot;height&quot;:403,&quot;left&quot;:46.15,&quot;top&quot;:99.6,&quot;width&quot;:872.3}"/>
</p:tagLst>
</file>

<file path=ppt/tags/tag45.xml><?xml version="1.0" encoding="utf-8"?>
<p:tagLst xmlns:p="http://schemas.openxmlformats.org/presentationml/2006/main">
  <p:tag name="KSO_WM_DIAGRAM_VIRTUALLY_FRAME" val="{&quot;height&quot;:403,&quot;left&quot;:46.15,&quot;top&quot;:99.6,&quot;width&quot;:872.3}"/>
</p:tagLst>
</file>

<file path=ppt/tags/tag46.xml><?xml version="1.0" encoding="utf-8"?>
<p:tagLst xmlns:p="http://schemas.openxmlformats.org/presentationml/2006/main">
  <p:tag name="KSO_WM_DIAGRAM_VIRTUALLY_FRAME" val="{&quot;height&quot;:403,&quot;left&quot;:46.15,&quot;top&quot;:99.6,&quot;width&quot;:872.3}"/>
</p:tagLst>
</file>

<file path=ppt/tags/tag47.xml><?xml version="1.0" encoding="utf-8"?>
<p:tagLst xmlns:p="http://schemas.openxmlformats.org/presentationml/2006/main">
  <p:tag name="KSO_WM_DIAGRAM_VIRTUALLY_FRAME" val="{&quot;height&quot;:403,&quot;left&quot;:46.15,&quot;top&quot;:99.6,&quot;width&quot;:872.3}"/>
</p:tagLst>
</file>

<file path=ppt/tags/tag48.xml><?xml version="1.0" encoding="utf-8"?>
<p:tagLst xmlns:p="http://schemas.openxmlformats.org/presentationml/2006/main">
  <p:tag name="KSO_WM_DIAGRAM_VIRTUALLY_FRAME" val="{&quot;height&quot;:403,&quot;left&quot;:46.15,&quot;top&quot;:99.6,&quot;width&quot;:872.3}"/>
</p:tagLst>
</file>

<file path=ppt/tags/tag49.xml><?xml version="1.0" encoding="utf-8"?>
<p:tagLst xmlns:p="http://schemas.openxmlformats.org/presentationml/2006/main">
  <p:tag name="KSO_WM_DIAGRAM_VIRTUALLY_FRAME" val="{&quot;height&quot;:403,&quot;left&quot;:46.15,&quot;top&quot;:99.6,&quot;width&quot;:872.3}"/>
</p:tagLst>
</file>

<file path=ppt/tags/tag5.xml><?xml version="1.0" encoding="utf-8"?>
<p:tagLst xmlns:p="http://schemas.openxmlformats.org/presentationml/2006/main">
  <p:tag name="KSO_WM_BEAUTIFY_FLAG" val=""/>
</p:tagLst>
</file>

<file path=ppt/tags/tag50.xml><?xml version="1.0" encoding="utf-8"?>
<p:tagLst xmlns:p="http://schemas.openxmlformats.org/presentationml/2006/main">
  <p:tag name="KSO_WM_DIAGRAM_VIRTUALLY_FRAME" val="{&quot;height&quot;:403,&quot;left&quot;:46.15,&quot;top&quot;:99.6,&quot;width&quot;:872.3}"/>
</p:tagLst>
</file>

<file path=ppt/tags/tag51.xml><?xml version="1.0" encoding="utf-8"?>
<p:tagLst xmlns:p="http://schemas.openxmlformats.org/presentationml/2006/main">
  <p:tag name="KSO_WM_DIAGRAM_VIRTUALLY_FRAME" val="{&quot;height&quot;:403,&quot;left&quot;:46.15,&quot;top&quot;:99.6,&quot;width&quot;:872.3}"/>
</p:tagLst>
</file>

<file path=ppt/tags/tag52.xml><?xml version="1.0" encoding="utf-8"?>
<p:tagLst xmlns:p="http://schemas.openxmlformats.org/presentationml/2006/main">
  <p:tag name="KSO_WM_DIAGRAM_VIRTUALLY_FRAME" val="{&quot;height&quot;:403,&quot;left&quot;:46.15,&quot;top&quot;:99.6,&quot;width&quot;:872.3}"/>
</p:tagLst>
</file>

<file path=ppt/tags/tag53.xml><?xml version="1.0" encoding="utf-8"?>
<p:tagLst xmlns:p="http://schemas.openxmlformats.org/presentationml/2006/main">
  <p:tag name="KSO_WM_DIAGRAM_VIRTUALLY_FRAME" val="{&quot;height&quot;:403,&quot;left&quot;:46.15,&quot;top&quot;:99.6,&quot;width&quot;:872.3}"/>
</p:tagLst>
</file>

<file path=ppt/tags/tag54.xml><?xml version="1.0" encoding="utf-8"?>
<p:tagLst xmlns:p="http://schemas.openxmlformats.org/presentationml/2006/main">
  <p:tag name="KSO_WM_DIAGRAM_VIRTUALLY_FRAME" val="{&quot;height&quot;:403,&quot;left&quot;:46.15,&quot;top&quot;:99.6,&quot;width&quot;:872.3}"/>
</p:tagLst>
</file>

<file path=ppt/tags/tag55.xml><?xml version="1.0" encoding="utf-8"?>
<p:tagLst xmlns:p="http://schemas.openxmlformats.org/presentationml/2006/main">
  <p:tag name="KSO_WM_DIAGRAM_VIRTUALLY_FRAME" val="{&quot;height&quot;:403,&quot;left&quot;:46.15,&quot;top&quot;:99.6,&quot;width&quot;:872.3}"/>
</p:tagLst>
</file>

<file path=ppt/tags/tag56.xml><?xml version="1.0" encoding="utf-8"?>
<p:tagLst xmlns:p="http://schemas.openxmlformats.org/presentationml/2006/main">
  <p:tag name="KSO_WM_DIAGRAM_VIRTUALLY_FRAME" val="{&quot;height&quot;:403,&quot;left&quot;:46.15,&quot;top&quot;:99.6,&quot;width&quot;:872.3}"/>
</p:tagLst>
</file>

<file path=ppt/tags/tag57.xml><?xml version="1.0" encoding="utf-8"?>
<p:tagLst xmlns:p="http://schemas.openxmlformats.org/presentationml/2006/main">
  <p:tag name="KSO_WM_DIAGRAM_VIRTUALLY_FRAME" val="{&quot;height&quot;:403,&quot;left&quot;:46.15,&quot;top&quot;:99.6,&quot;width&quot;:872.3}"/>
</p:tagLst>
</file>

<file path=ppt/tags/tag58.xml><?xml version="1.0" encoding="utf-8"?>
<p:tagLst xmlns:p="http://schemas.openxmlformats.org/presentationml/2006/main">
  <p:tag name="KSO_WM_DIAGRAM_VIRTUALLY_FRAME" val="{&quot;height&quot;:403,&quot;left&quot;:46.15,&quot;top&quot;:99.6,&quot;width&quot;:872.3}"/>
</p:tagLst>
</file>

<file path=ppt/tags/tag59.xml><?xml version="1.0" encoding="utf-8"?>
<p:tagLst xmlns:p="http://schemas.openxmlformats.org/presentationml/2006/main">
  <p:tag name="KSO_WM_DIAGRAM_VIRTUALLY_FRAME" val="{&quot;height&quot;:403,&quot;left&quot;:46.15,&quot;top&quot;:99.6,&quot;width&quot;:872.3}"/>
</p:tagLst>
</file>

<file path=ppt/tags/tag6.xml><?xml version="1.0" encoding="utf-8"?>
<p:tagLst xmlns:p="http://schemas.openxmlformats.org/presentationml/2006/main">
  <p:tag name="KSO_WM_BEAUTIFY_FLAG" val=""/>
</p:tagLst>
</file>

<file path=ppt/tags/tag60.xml><?xml version="1.0" encoding="utf-8"?>
<p:tagLst xmlns:p="http://schemas.openxmlformats.org/presentationml/2006/main">
  <p:tag name="KSO_WM_DIAGRAM_VIRTUALLY_FRAME" val="{&quot;height&quot;:403,&quot;left&quot;:46.15,&quot;top&quot;:99.6,&quot;width&quot;:872.3}"/>
</p:tagLst>
</file>

<file path=ppt/tags/tag61.xml><?xml version="1.0" encoding="utf-8"?>
<p:tagLst xmlns:p="http://schemas.openxmlformats.org/presentationml/2006/main">
  <p:tag name="KSO_WM_DIAGRAM_VIRTUALLY_FRAME" val="{&quot;height&quot;:403,&quot;left&quot;:46.15,&quot;top&quot;:99.6,&quot;width&quot;:872.3}"/>
</p:tagLst>
</file>

<file path=ppt/tags/tag62.xml><?xml version="1.0" encoding="utf-8"?>
<p:tagLst xmlns:p="http://schemas.openxmlformats.org/presentationml/2006/main">
  <p:tag name="resource_record_key" val="{&quot;29&quot;:[50053044,50053313,50053052]}"/>
</p:tagLst>
</file>

<file path=ppt/tags/tag7.xml><?xml version="1.0" encoding="utf-8"?>
<p:tagLst xmlns:p="http://schemas.openxmlformats.org/presentationml/2006/main">
  <p:tag name="KSO_WM_BEAUTIFY_FLAG" val=""/>
</p:tagLst>
</file>

<file path=ppt/tags/tag8.xml><?xml version="1.0" encoding="utf-8"?>
<p:tagLst xmlns:p="http://schemas.openxmlformats.org/presentationml/2006/main">
  <p:tag name="TABLE_ENDDRAG_ORIGIN_RECT" val="400*388"/>
  <p:tag name="TABLE_ENDDRAG_RECT" val="34*112*400*388"/>
</p:tagLst>
</file>

<file path=ppt/tags/tag9.xml><?xml version="1.0" encoding="utf-8"?>
<p:tagLst xmlns:p="http://schemas.openxmlformats.org/presentationml/2006/main">
  <p:tag name="TABLE_ENDDRAG_ORIGIN_RECT" val="465*376"/>
  <p:tag name="TABLE_ENDDRAG_RECT" val="446*125*465*376"/>
</p:tagLst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微软雅黑"/>
        <a:ea typeface=""/>
        <a:cs typeface=""/>
        <a:font script="Jpan" typeface="游ゴシック Light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微软雅黑"/>
        <a:ea typeface=""/>
        <a:cs typeface=""/>
        <a:font script="Jpan" typeface="游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微软雅黑"/>
        <a:ea typeface=""/>
        <a:cs typeface=""/>
        <a:font script="Jpan" typeface="游ゴシック Light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微软雅黑"/>
        <a:ea typeface=""/>
        <a:cs typeface=""/>
        <a:font script="Jpan" typeface="游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2719</Words>
  <Application>WPS 演示</Application>
  <PresentationFormat>宽屏</PresentationFormat>
  <Paragraphs>570</Paragraphs>
  <Slides>12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12</vt:i4>
      </vt:variant>
    </vt:vector>
  </HeadingPairs>
  <TitlesOfParts>
    <vt:vector size="24" baseType="lpstr">
      <vt:lpstr>Arial</vt:lpstr>
      <vt:lpstr>宋体</vt:lpstr>
      <vt:lpstr>Wingdings</vt:lpstr>
      <vt:lpstr>微软雅黑</vt:lpstr>
      <vt:lpstr>Calibri</vt:lpstr>
      <vt:lpstr>黑体</vt:lpstr>
      <vt:lpstr>Calibri</vt:lpstr>
      <vt:lpstr>Wingdings</vt:lpstr>
      <vt:lpstr>Times New Roman</vt:lpstr>
      <vt:lpstr>楷体</vt:lpstr>
      <vt:lpstr>Arial Unicode MS</vt:lpstr>
      <vt:lpstr>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天宇 陈</dc:creator>
  <cp:lastModifiedBy>杨凯伟</cp:lastModifiedBy>
  <cp:revision>115</cp:revision>
  <dcterms:created xsi:type="dcterms:W3CDTF">2025-11-12T13:00:00Z</dcterms:created>
  <dcterms:modified xsi:type="dcterms:W3CDTF">2026-05-10T10:41:27Z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E40EB5773B8F42F2936133D8E4273029_13</vt:lpwstr>
  </property>
  <property fmtid="{D5CDD505-2E9C-101B-9397-08002B2CF9AE}" pid="3" name="KSOProductBuildVer">
    <vt:lpwstr>2052-12.1.0.24034</vt:lpwstr>
  </property>
</Properties>
</file>